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63" r:id="rId2"/>
    <p:sldId id="408" r:id="rId3"/>
    <p:sldId id="405" r:id="rId4"/>
    <p:sldId id="411" r:id="rId5"/>
    <p:sldId id="267" r:id="rId6"/>
    <p:sldId id="409" r:id="rId7"/>
    <p:sldId id="412" r:id="rId8"/>
    <p:sldId id="413" r:id="rId9"/>
    <p:sldId id="420" r:id="rId10"/>
    <p:sldId id="268" r:id="rId11"/>
    <p:sldId id="266" r:id="rId12"/>
    <p:sldId id="421" r:id="rId13"/>
    <p:sldId id="404" r:id="rId14"/>
    <p:sldId id="414" r:id="rId15"/>
    <p:sldId id="422" r:id="rId16"/>
    <p:sldId id="423" r:id="rId17"/>
    <p:sldId id="424" r:id="rId18"/>
    <p:sldId id="425" r:id="rId19"/>
    <p:sldId id="426" r:id="rId20"/>
    <p:sldId id="428" r:id="rId21"/>
    <p:sldId id="429" r:id="rId22"/>
    <p:sldId id="430" r:id="rId23"/>
  </p:sldIdLst>
  <p:sldSz cx="12192000" cy="6858000"/>
  <p:notesSz cx="6858000" cy="9144000"/>
  <p:embeddedFontLst>
    <p:embeddedFont>
      <p:font typeface="Elephant" pitchFamily="18" charset="0"/>
      <p:regular r:id="rId25"/>
      <p: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8819" autoAdjust="0"/>
  </p:normalViewPr>
  <p:slideViewPr>
    <p:cSldViewPr snapToGrid="0" snapToObjects="1">
      <p:cViewPr varScale="1">
        <p:scale>
          <a:sx n="104" d="100"/>
          <a:sy n="104" d="100"/>
        </p:scale>
        <p:origin x="-7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dirty="0"/>
            <a:t>Gorbačov je vodio umjerenu politiku prema europskim socijalističkim državama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 sz="2000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 sz="2000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dirty="0"/>
            <a:t>Bio je posljednji predsjednik SSSR-a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 sz="200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 sz="2000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1870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63309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Prvi višestranački izbori </a:t>
          </a:r>
          <a:r>
            <a:rPr lang="hr-HR" sz="4000" dirty="0"/>
            <a:t>u komunističkom bloku održani su u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Poljskoj 1989. godine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Tijekom 1989. i 1990. godine komunističke su partije izgubile vlast u većini socijalističkih zemalja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Najburnije je bilo u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Rumunjskoj</a:t>
          </a:r>
          <a:r>
            <a:rPr lang="hr-HR" sz="4000" dirty="0"/>
            <a:t> –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Nicolae Ceausescu</a:t>
          </a:r>
          <a:r>
            <a:rPr lang="hr-HR" sz="4000" dirty="0"/>
            <a:t> je  silom pokušao spriječiti zahtjeve za promjene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 err="1"/>
            <a:t>Ceausescuov</a:t>
          </a:r>
          <a:r>
            <a:rPr lang="hr-HR" sz="4000" b="0" i="0" dirty="0"/>
            <a:t> je režim slomljen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8560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43400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Državni udar </a:t>
          </a:r>
          <a:r>
            <a:rPr lang="hr-HR" sz="4000" b="0" i="0" dirty="0"/>
            <a:t>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kolovozu 1991. godine </a:t>
          </a:r>
          <a:r>
            <a:rPr lang="hr-HR" sz="4000" b="0" i="0" dirty="0"/>
            <a:t>– protivnici reforma pokušali su svrgnuti Gorbačova i preuzeti vlast – doživjeli neuspjeh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Ubrzan je proces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stjecanja neovisnosti sovjetskih republika i raspada SSSR-a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Neovisnost su najprije proglasile baltičke zemlje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Estonija, Letonija i Litva</a:t>
          </a:r>
          <a:endParaRPr lang="en-US" sz="40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73579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Prosinac 1991. godine </a:t>
          </a:r>
          <a:r>
            <a:rPr lang="hr-HR" sz="4000" b="0" i="0" dirty="0"/>
            <a:t>– predsjednik Rusije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Boris Jeljcin</a:t>
          </a:r>
          <a:r>
            <a:rPr lang="hr-HR" sz="4000" b="0" i="0" dirty="0"/>
            <a:t>, s predsjednicima Ukrajine i Bjelorusije, objavio je da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SSSR prestao postojati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Nastala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Zajednica neovisnih država (ZND) </a:t>
          </a:r>
          <a:r>
            <a:rPr lang="hr-HR" sz="4000" b="0" i="0" dirty="0"/>
            <a:t>koju čini većina bivših sovjetskih republika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701"/>
          <a:ext cx="56263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701"/>
          <a:ext cx="5620829" cy="3368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Gorbačov je vodio umjerenu politiku prema europskim socijalističkim državama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701"/>
        <a:ext cx="5620829" cy="3368799"/>
      </dsp:txXfrm>
    </dsp:sp>
    <dsp:sp modelId="{7317DC83-5D0F-4AF5-8294-174F8E848FB5}">
      <dsp:nvSpPr>
        <dsp:cNvPr id="0" name=""/>
        <dsp:cNvSpPr/>
      </dsp:nvSpPr>
      <dsp:spPr>
        <a:xfrm>
          <a:off x="0" y="3371501"/>
          <a:ext cx="562632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3371501"/>
          <a:ext cx="5626324" cy="1796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Bio je posljednji predsjednik SSSR-a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71501"/>
        <a:ext cx="5626324" cy="179665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Prvi višestranački izbori </a:t>
          </a:r>
          <a:r>
            <a:rPr lang="hr-HR" sz="4000" kern="1200" dirty="0"/>
            <a:t>u komunističkom bloku održani su u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Poljskoj 1989. godine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Tijekom 1989. i 1990. godine komunističke su partije izgubile vlast u većini socijalističkih zemalja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1331019" cy="21576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580"/>
          <a:ext cx="55364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580"/>
          <a:ext cx="5536470" cy="3427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Najburnije je bilo u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Rumunjskoj</a:t>
          </a:r>
          <a:r>
            <a:rPr lang="hr-HR" sz="4000" kern="1200" dirty="0"/>
            <a:t> –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Nicolae Ceausescu</a:t>
          </a:r>
          <a:r>
            <a:rPr lang="hr-HR" sz="4000" kern="1200" dirty="0"/>
            <a:t> je  silom pokušao spriječiti zahtjeve za promjene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80"/>
        <a:ext cx="5536470" cy="3427793"/>
      </dsp:txXfrm>
    </dsp:sp>
    <dsp:sp modelId="{7317DC83-5D0F-4AF5-8294-174F8E848FB5}">
      <dsp:nvSpPr>
        <dsp:cNvPr id="0" name=""/>
        <dsp:cNvSpPr/>
      </dsp:nvSpPr>
      <dsp:spPr>
        <a:xfrm>
          <a:off x="0" y="3430373"/>
          <a:ext cx="553647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3430373"/>
          <a:ext cx="5536470" cy="1737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 err="1"/>
            <a:t>Ceausescuov</a:t>
          </a:r>
          <a:r>
            <a:rPr lang="hr-HR" sz="4000" b="0" i="0" kern="1200" dirty="0"/>
            <a:t> je režim slomljen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30373"/>
        <a:ext cx="5536470" cy="173790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53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533"/>
          <a:ext cx="11319953" cy="176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Državni udar </a:t>
          </a:r>
          <a:r>
            <a:rPr lang="hr-HR" sz="4000" b="0" i="0" kern="1200" dirty="0"/>
            <a:t>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kolovozu 1991. godine </a:t>
          </a:r>
          <a:r>
            <a:rPr lang="hr-HR" sz="4000" b="0" i="0" kern="1200" dirty="0"/>
            <a:t>– protivnici reforma pokušali su svrgnuti Gorbačova i preuzeti vlast – doživjeli neuspjeh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33"/>
        <a:ext cx="11319953" cy="1765001"/>
      </dsp:txXfrm>
    </dsp:sp>
    <dsp:sp modelId="{7317DC83-5D0F-4AF5-8294-174F8E848FB5}">
      <dsp:nvSpPr>
        <dsp:cNvPr id="0" name=""/>
        <dsp:cNvSpPr/>
      </dsp:nvSpPr>
      <dsp:spPr>
        <a:xfrm>
          <a:off x="0" y="1765535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765535"/>
          <a:ext cx="11331019" cy="1468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Ubrzan je proces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stjecanja neovisnosti sovjetskih republika i raspada SSSR-a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65535"/>
        <a:ext cx="11331019" cy="1468643"/>
      </dsp:txXfrm>
    </dsp:sp>
    <dsp:sp modelId="{98F156EA-2CE7-4F60-899F-EF1013A0AFB5}">
      <dsp:nvSpPr>
        <dsp:cNvPr id="0" name=""/>
        <dsp:cNvSpPr/>
      </dsp:nvSpPr>
      <dsp:spPr>
        <a:xfrm>
          <a:off x="0" y="3234178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234178"/>
          <a:ext cx="11331019" cy="108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Neovisnost su najprije proglasile baltičke zemlje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Estonija, Letonija i Litva</a:t>
          </a:r>
          <a:endParaRPr lang="en-US" sz="40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234178"/>
        <a:ext cx="11331019" cy="108061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5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53"/>
          <a:ext cx="11319953" cy="23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Prosinac 1991. godine </a:t>
          </a:r>
          <a:r>
            <a:rPr lang="hr-HR" sz="4000" b="0" i="0" kern="1200" dirty="0"/>
            <a:t>– predsjednik Rusije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Boris Jeljcin</a:t>
          </a:r>
          <a:r>
            <a:rPr lang="hr-HR" sz="4000" b="0" i="0" kern="1200" dirty="0"/>
            <a:t>, s predsjednicima Ukrajine i Bjelorusije, objavio je da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SSSR prestao postojati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3"/>
        <a:ext cx="11319953" cy="2355023"/>
      </dsp:txXfrm>
    </dsp:sp>
    <dsp:sp modelId="{7317DC83-5D0F-4AF5-8294-174F8E848FB5}">
      <dsp:nvSpPr>
        <dsp:cNvPr id="0" name=""/>
        <dsp:cNvSpPr/>
      </dsp:nvSpPr>
      <dsp:spPr>
        <a:xfrm>
          <a:off x="0" y="2355376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355376"/>
          <a:ext cx="11331019" cy="1959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Nastala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Zajednica neovisnih država (ZND) </a:t>
          </a:r>
          <a:r>
            <a:rPr lang="hr-HR" sz="4000" b="0" i="0" kern="1200" dirty="0"/>
            <a:t>koju čini većina bivših sovjetskih republika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55376"/>
        <a:ext cx="11331019" cy="1959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Slom komunizma u Europi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Slom komunizma u Europi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11B4FA4E-4038-4BDD-AFFD-D7ECA7DC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5287"/>
            <a:ext cx="1769105" cy="2502713"/>
          </a:xfrm>
          <a:prstGeom prst="rect">
            <a:avLst/>
          </a:prstGeom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xmlns="" id="{ABA3FD68-EBE8-4B99-9DCC-A4952D112C0D}"/>
              </a:ext>
            </a:extLst>
          </p:cNvPr>
          <p:cNvSpPr/>
          <p:nvPr/>
        </p:nvSpPr>
        <p:spPr>
          <a:xfrm>
            <a:off x="270442" y="1209791"/>
            <a:ext cx="4683395" cy="3585743"/>
          </a:xfrm>
          <a:custGeom>
            <a:avLst/>
            <a:gdLst>
              <a:gd name="connsiteX0" fmla="*/ 727800 w 4683395"/>
              <a:gd name="connsiteY0" fmla="*/ 3577496 h 3585743"/>
              <a:gd name="connsiteX1" fmla="*/ 665815 w 4683395"/>
              <a:gd name="connsiteY1" fmla="*/ 3045082 h 3585743"/>
              <a:gd name="connsiteX2" fmla="*/ 993052 w 4683395"/>
              <a:gd name="connsiteY2" fmla="*/ 327196 h 3585743"/>
              <a:gd name="connsiteX3" fmla="*/ 3655897 w 4683395"/>
              <a:gd name="connsiteY3" fmla="*/ 308967 h 3585743"/>
              <a:gd name="connsiteX4" fmla="*/ 4049835 w 4683395"/>
              <a:gd name="connsiteY4" fmla="*/ 3019269 h 3585743"/>
              <a:gd name="connsiteX5" fmla="*/ 1400526 w 4683395"/>
              <a:gd name="connsiteY5" fmla="*/ 3434561 h 3585743"/>
              <a:gd name="connsiteX6" fmla="*/ 727800 w 4683395"/>
              <a:gd name="connsiteY6" fmla="*/ 3577496 h 358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3395" h="3585743" fill="none" extrusionOk="0">
                <a:moveTo>
                  <a:pt x="727800" y="3577496"/>
                </a:moveTo>
                <a:cubicBezTo>
                  <a:pt x="723890" y="3378746"/>
                  <a:pt x="691284" y="3278632"/>
                  <a:pt x="665815" y="3045082"/>
                </a:cubicBezTo>
                <a:cubicBezTo>
                  <a:pt x="-235639" y="2387663"/>
                  <a:pt x="-187204" y="834338"/>
                  <a:pt x="993052" y="327196"/>
                </a:cubicBezTo>
                <a:cubicBezTo>
                  <a:pt x="1769185" y="-129805"/>
                  <a:pt x="3035061" y="-137205"/>
                  <a:pt x="3655897" y="308967"/>
                </a:cubicBezTo>
                <a:cubicBezTo>
                  <a:pt x="4680490" y="783700"/>
                  <a:pt x="5027706" y="2261359"/>
                  <a:pt x="4049835" y="3019269"/>
                </a:cubicBezTo>
                <a:cubicBezTo>
                  <a:pt x="3305848" y="3577456"/>
                  <a:pt x="2379205" y="3613879"/>
                  <a:pt x="1400526" y="3434561"/>
                </a:cubicBezTo>
                <a:cubicBezTo>
                  <a:pt x="1190962" y="3473576"/>
                  <a:pt x="861848" y="3545007"/>
                  <a:pt x="727800" y="3577496"/>
                </a:cubicBezTo>
                <a:close/>
              </a:path>
              <a:path w="4683395" h="3585743" stroke="0" extrusionOk="0">
                <a:moveTo>
                  <a:pt x="727800" y="3577496"/>
                </a:moveTo>
                <a:cubicBezTo>
                  <a:pt x="678536" y="3356798"/>
                  <a:pt x="709249" y="3204278"/>
                  <a:pt x="665815" y="3045082"/>
                </a:cubicBezTo>
                <a:cubicBezTo>
                  <a:pt x="-504883" y="2067769"/>
                  <a:pt x="-374013" y="781211"/>
                  <a:pt x="993052" y="327196"/>
                </a:cubicBezTo>
                <a:cubicBezTo>
                  <a:pt x="1815772" y="13546"/>
                  <a:pt x="2825150" y="-333575"/>
                  <a:pt x="3655897" y="308967"/>
                </a:cubicBezTo>
                <a:cubicBezTo>
                  <a:pt x="4556970" y="929244"/>
                  <a:pt x="5054109" y="2316562"/>
                  <a:pt x="4049835" y="3019269"/>
                </a:cubicBezTo>
                <a:cubicBezTo>
                  <a:pt x="3360356" y="3764054"/>
                  <a:pt x="2198311" y="3781243"/>
                  <a:pt x="1400526" y="3434561"/>
                </a:cubicBezTo>
                <a:cubicBezTo>
                  <a:pt x="1133728" y="3464915"/>
                  <a:pt x="877997" y="3530439"/>
                  <a:pt x="727800" y="3577496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4460"/>
                      <a:gd name="adj2" fmla="val 4977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spuni tablicu o društvenim promjenama u istočnoj Europi na temelju zemljovida u dijelu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povijesni koncept – vrijeme i prostor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167).</a:t>
            </a:r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xmlns="" id="{1A5B758A-7234-4776-B2E3-D3445E07B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07818792"/>
              </p:ext>
            </p:extLst>
          </p:nvPr>
        </p:nvGraphicFramePr>
        <p:xfrm>
          <a:off x="4953837" y="1346480"/>
          <a:ext cx="7134331" cy="529075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1037538">
                  <a:extLst>
                    <a:ext uri="{9D8B030D-6E8A-4147-A177-3AD203B41FA5}">
                      <a16:colId xmlns:a16="http://schemas.microsoft.com/office/drawing/2014/main" xmlns="" val="1035994340"/>
                    </a:ext>
                  </a:extLst>
                </a:gridCol>
                <a:gridCol w="1180993">
                  <a:extLst>
                    <a:ext uri="{9D8B030D-6E8A-4147-A177-3AD203B41FA5}">
                      <a16:colId xmlns:a16="http://schemas.microsoft.com/office/drawing/2014/main" xmlns="" val="1768674108"/>
                    </a:ext>
                  </a:extLst>
                </a:gridCol>
                <a:gridCol w="1130951">
                  <a:extLst>
                    <a:ext uri="{9D8B030D-6E8A-4147-A177-3AD203B41FA5}">
                      <a16:colId xmlns:a16="http://schemas.microsoft.com/office/drawing/2014/main" xmlns="" val="1682776508"/>
                    </a:ext>
                  </a:extLst>
                </a:gridCol>
                <a:gridCol w="1300261">
                  <a:extLst>
                    <a:ext uri="{9D8B030D-6E8A-4147-A177-3AD203B41FA5}">
                      <a16:colId xmlns:a16="http://schemas.microsoft.com/office/drawing/2014/main" xmlns="" val="3145015852"/>
                    </a:ext>
                  </a:extLst>
                </a:gridCol>
                <a:gridCol w="1182660">
                  <a:extLst>
                    <a:ext uri="{9D8B030D-6E8A-4147-A177-3AD203B41FA5}">
                      <a16:colId xmlns:a16="http://schemas.microsoft.com/office/drawing/2014/main" xmlns="" val="3442040750"/>
                    </a:ext>
                  </a:extLst>
                </a:gridCol>
                <a:gridCol w="1301928">
                  <a:extLst>
                    <a:ext uri="{9D8B030D-6E8A-4147-A177-3AD203B41FA5}">
                      <a16:colId xmlns:a16="http://schemas.microsoft.com/office/drawing/2014/main" xmlns="" val="2094391473"/>
                    </a:ext>
                  </a:extLst>
                </a:gridCol>
              </a:tblGrid>
              <a:tr h="93690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u="sng" dirty="0">
                          <a:solidFill>
                            <a:schemeClr val="tx1"/>
                          </a:solidFill>
                          <a:effectLst/>
                        </a:rPr>
                        <a:t>Europska krizna žarišta</a:t>
                      </a:r>
                      <a:endParaRPr lang="hr-HR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3064221"/>
                  </a:ext>
                </a:extLst>
              </a:tr>
              <a:tr h="1187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Država: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Mađarska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Rumunjska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76486642"/>
                  </a:ext>
                </a:extLst>
              </a:tr>
              <a:tr h="1187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Godina: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1968.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1989.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80259645"/>
                  </a:ext>
                </a:extLst>
              </a:tr>
              <a:tr h="19530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Događaj: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Prvi višestranački izbori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Gušenje općeg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štrajka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0663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7324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05D62B5-524E-49F3-8DEE-87193110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7524"/>
            <a:ext cx="7134330" cy="573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: nakošeni 3">
            <a:extLst>
              <a:ext uri="{FF2B5EF4-FFF2-40B4-BE49-F238E27FC236}">
                <a16:creationId xmlns:a16="http://schemas.microsoft.com/office/drawing/2014/main" xmlns="" id="{037E218C-386A-4A37-9AC9-DB3220280DBD}"/>
              </a:ext>
            </a:extLst>
          </p:cNvPr>
          <p:cNvSpPr/>
          <p:nvPr/>
        </p:nvSpPr>
        <p:spPr>
          <a:xfrm>
            <a:off x="7486022" y="4572000"/>
            <a:ext cx="4249348" cy="2183701"/>
          </a:xfrm>
          <a:custGeom>
            <a:avLst/>
            <a:gdLst>
              <a:gd name="connsiteX0" fmla="*/ 272963 w 4249348"/>
              <a:gd name="connsiteY0" fmla="*/ 272963 h 2183701"/>
              <a:gd name="connsiteX1" fmla="*/ 816132 w 4249348"/>
              <a:gd name="connsiteY1" fmla="*/ 272963 h 2183701"/>
              <a:gd name="connsiteX2" fmla="*/ 1396334 w 4249348"/>
              <a:gd name="connsiteY2" fmla="*/ 272963 h 2183701"/>
              <a:gd name="connsiteX3" fmla="*/ 2013571 w 4249348"/>
              <a:gd name="connsiteY3" fmla="*/ 272963 h 2183701"/>
              <a:gd name="connsiteX4" fmla="*/ 2519706 w 4249348"/>
              <a:gd name="connsiteY4" fmla="*/ 272963 h 2183701"/>
              <a:gd name="connsiteX5" fmla="*/ 3173977 w 4249348"/>
              <a:gd name="connsiteY5" fmla="*/ 272963 h 2183701"/>
              <a:gd name="connsiteX6" fmla="*/ 3976385 w 4249348"/>
              <a:gd name="connsiteY6" fmla="*/ 272963 h 2183701"/>
              <a:gd name="connsiteX7" fmla="*/ 3976385 w 4249348"/>
              <a:gd name="connsiteY7" fmla="*/ 769755 h 2183701"/>
              <a:gd name="connsiteX8" fmla="*/ 3976385 w 4249348"/>
              <a:gd name="connsiteY8" fmla="*/ 1299302 h 2183701"/>
              <a:gd name="connsiteX9" fmla="*/ 3976385 w 4249348"/>
              <a:gd name="connsiteY9" fmla="*/ 1910738 h 2183701"/>
              <a:gd name="connsiteX10" fmla="*/ 3470251 w 4249348"/>
              <a:gd name="connsiteY10" fmla="*/ 1910738 h 2183701"/>
              <a:gd name="connsiteX11" fmla="*/ 2890048 w 4249348"/>
              <a:gd name="connsiteY11" fmla="*/ 1910738 h 2183701"/>
              <a:gd name="connsiteX12" fmla="*/ 2346879 w 4249348"/>
              <a:gd name="connsiteY12" fmla="*/ 1910738 h 2183701"/>
              <a:gd name="connsiteX13" fmla="*/ 1655574 w 4249348"/>
              <a:gd name="connsiteY13" fmla="*/ 1910738 h 2183701"/>
              <a:gd name="connsiteX14" fmla="*/ 1149440 w 4249348"/>
              <a:gd name="connsiteY14" fmla="*/ 1910738 h 2183701"/>
              <a:gd name="connsiteX15" fmla="*/ 272963 w 4249348"/>
              <a:gd name="connsiteY15" fmla="*/ 1910738 h 2183701"/>
              <a:gd name="connsiteX16" fmla="*/ 272963 w 4249348"/>
              <a:gd name="connsiteY16" fmla="*/ 1413946 h 2183701"/>
              <a:gd name="connsiteX17" fmla="*/ 272963 w 4249348"/>
              <a:gd name="connsiteY17" fmla="*/ 884399 h 2183701"/>
              <a:gd name="connsiteX18" fmla="*/ 272963 w 4249348"/>
              <a:gd name="connsiteY18" fmla="*/ 272963 h 2183701"/>
              <a:gd name="connsiteX0" fmla="*/ 0 w 4249348"/>
              <a:gd name="connsiteY0" fmla="*/ 0 h 2183701"/>
              <a:gd name="connsiteX1" fmla="*/ 649543 w 4249348"/>
              <a:gd name="connsiteY1" fmla="*/ 0 h 2183701"/>
              <a:gd name="connsiteX2" fmla="*/ 1214099 w 4249348"/>
              <a:gd name="connsiteY2" fmla="*/ 0 h 2183701"/>
              <a:gd name="connsiteX3" fmla="*/ 1906136 w 4249348"/>
              <a:gd name="connsiteY3" fmla="*/ 0 h 2183701"/>
              <a:gd name="connsiteX4" fmla="*/ 2555679 w 4249348"/>
              <a:gd name="connsiteY4" fmla="*/ 0 h 2183701"/>
              <a:gd name="connsiteX5" fmla="*/ 3120236 w 4249348"/>
              <a:gd name="connsiteY5" fmla="*/ 0 h 2183701"/>
              <a:gd name="connsiteX6" fmla="*/ 4249348 w 4249348"/>
              <a:gd name="connsiteY6" fmla="*/ 0 h 2183701"/>
              <a:gd name="connsiteX7" fmla="*/ 3976385 w 4249348"/>
              <a:gd name="connsiteY7" fmla="*/ 272963 h 2183701"/>
              <a:gd name="connsiteX8" fmla="*/ 3433216 w 4249348"/>
              <a:gd name="connsiteY8" fmla="*/ 272963 h 2183701"/>
              <a:gd name="connsiteX9" fmla="*/ 2815979 w 4249348"/>
              <a:gd name="connsiteY9" fmla="*/ 272963 h 2183701"/>
              <a:gd name="connsiteX10" fmla="*/ 2161708 w 4249348"/>
              <a:gd name="connsiteY10" fmla="*/ 272963 h 2183701"/>
              <a:gd name="connsiteX11" fmla="*/ 1507437 w 4249348"/>
              <a:gd name="connsiteY11" fmla="*/ 272963 h 2183701"/>
              <a:gd name="connsiteX12" fmla="*/ 853166 w 4249348"/>
              <a:gd name="connsiteY12" fmla="*/ 272963 h 2183701"/>
              <a:gd name="connsiteX13" fmla="*/ 272963 w 4249348"/>
              <a:gd name="connsiteY13" fmla="*/ 272963 h 2183701"/>
              <a:gd name="connsiteX14" fmla="*/ 0 w 4249348"/>
              <a:gd name="connsiteY14" fmla="*/ 0 h 2183701"/>
              <a:gd name="connsiteX0" fmla="*/ 0 w 4249348"/>
              <a:gd name="connsiteY0" fmla="*/ 2183701 h 2183701"/>
              <a:gd name="connsiteX1" fmla="*/ 272963 w 4249348"/>
              <a:gd name="connsiteY1" fmla="*/ 1910738 h 2183701"/>
              <a:gd name="connsiteX2" fmla="*/ 927234 w 4249348"/>
              <a:gd name="connsiteY2" fmla="*/ 1910738 h 2183701"/>
              <a:gd name="connsiteX3" fmla="*/ 1581505 w 4249348"/>
              <a:gd name="connsiteY3" fmla="*/ 1910738 h 2183701"/>
              <a:gd name="connsiteX4" fmla="*/ 2087640 w 4249348"/>
              <a:gd name="connsiteY4" fmla="*/ 1910738 h 2183701"/>
              <a:gd name="connsiteX5" fmla="*/ 2630808 w 4249348"/>
              <a:gd name="connsiteY5" fmla="*/ 1910738 h 2183701"/>
              <a:gd name="connsiteX6" fmla="*/ 3248045 w 4249348"/>
              <a:gd name="connsiteY6" fmla="*/ 1910738 h 2183701"/>
              <a:gd name="connsiteX7" fmla="*/ 3976385 w 4249348"/>
              <a:gd name="connsiteY7" fmla="*/ 1910738 h 2183701"/>
              <a:gd name="connsiteX8" fmla="*/ 4249348 w 4249348"/>
              <a:gd name="connsiteY8" fmla="*/ 2183701 h 2183701"/>
              <a:gd name="connsiteX9" fmla="*/ 3557311 w 4249348"/>
              <a:gd name="connsiteY9" fmla="*/ 2183701 h 2183701"/>
              <a:gd name="connsiteX10" fmla="*/ 2992755 w 4249348"/>
              <a:gd name="connsiteY10" fmla="*/ 2183701 h 2183701"/>
              <a:gd name="connsiteX11" fmla="*/ 2385705 w 4249348"/>
              <a:gd name="connsiteY11" fmla="*/ 2183701 h 2183701"/>
              <a:gd name="connsiteX12" fmla="*/ 1736162 w 4249348"/>
              <a:gd name="connsiteY12" fmla="*/ 2183701 h 2183701"/>
              <a:gd name="connsiteX13" fmla="*/ 1044126 w 4249348"/>
              <a:gd name="connsiteY13" fmla="*/ 2183701 h 2183701"/>
              <a:gd name="connsiteX14" fmla="*/ 522063 w 4249348"/>
              <a:gd name="connsiteY14" fmla="*/ 2183701 h 2183701"/>
              <a:gd name="connsiteX15" fmla="*/ 0 w 4249348"/>
              <a:gd name="connsiteY15" fmla="*/ 2183701 h 2183701"/>
              <a:gd name="connsiteX0" fmla="*/ 0 w 4249348"/>
              <a:gd name="connsiteY0" fmla="*/ 0 h 2183701"/>
              <a:gd name="connsiteX1" fmla="*/ 272963 w 4249348"/>
              <a:gd name="connsiteY1" fmla="*/ 272963 h 2183701"/>
              <a:gd name="connsiteX2" fmla="*/ 272963 w 4249348"/>
              <a:gd name="connsiteY2" fmla="*/ 802510 h 2183701"/>
              <a:gd name="connsiteX3" fmla="*/ 272963 w 4249348"/>
              <a:gd name="connsiteY3" fmla="*/ 1348435 h 2183701"/>
              <a:gd name="connsiteX4" fmla="*/ 272963 w 4249348"/>
              <a:gd name="connsiteY4" fmla="*/ 1910738 h 2183701"/>
              <a:gd name="connsiteX5" fmla="*/ 0 w 4249348"/>
              <a:gd name="connsiteY5" fmla="*/ 2183701 h 2183701"/>
              <a:gd name="connsiteX6" fmla="*/ 0 w 4249348"/>
              <a:gd name="connsiteY6" fmla="*/ 1594102 h 2183701"/>
              <a:gd name="connsiteX7" fmla="*/ 0 w 4249348"/>
              <a:gd name="connsiteY7" fmla="*/ 1113688 h 2183701"/>
              <a:gd name="connsiteX8" fmla="*/ 0 w 4249348"/>
              <a:gd name="connsiteY8" fmla="*/ 545925 h 2183701"/>
              <a:gd name="connsiteX9" fmla="*/ 0 w 4249348"/>
              <a:gd name="connsiteY9" fmla="*/ 0 h 2183701"/>
              <a:gd name="connsiteX0" fmla="*/ 4249348 w 4249348"/>
              <a:gd name="connsiteY0" fmla="*/ 0 h 2183701"/>
              <a:gd name="connsiteX1" fmla="*/ 4249348 w 4249348"/>
              <a:gd name="connsiteY1" fmla="*/ 524088 h 2183701"/>
              <a:gd name="connsiteX2" fmla="*/ 4249348 w 4249348"/>
              <a:gd name="connsiteY2" fmla="*/ 1048176 h 2183701"/>
              <a:gd name="connsiteX3" fmla="*/ 4249348 w 4249348"/>
              <a:gd name="connsiteY3" fmla="*/ 1550428 h 2183701"/>
              <a:gd name="connsiteX4" fmla="*/ 4249348 w 4249348"/>
              <a:gd name="connsiteY4" fmla="*/ 2183701 h 2183701"/>
              <a:gd name="connsiteX5" fmla="*/ 3976385 w 4249348"/>
              <a:gd name="connsiteY5" fmla="*/ 1910738 h 2183701"/>
              <a:gd name="connsiteX6" fmla="*/ 3976385 w 4249348"/>
              <a:gd name="connsiteY6" fmla="*/ 1348435 h 2183701"/>
              <a:gd name="connsiteX7" fmla="*/ 3976385 w 4249348"/>
              <a:gd name="connsiteY7" fmla="*/ 786133 h 2183701"/>
              <a:gd name="connsiteX8" fmla="*/ 3976385 w 4249348"/>
              <a:gd name="connsiteY8" fmla="*/ 272963 h 2183701"/>
              <a:gd name="connsiteX9" fmla="*/ 4249348 w 4249348"/>
              <a:gd name="connsiteY9" fmla="*/ 0 h 2183701"/>
              <a:gd name="connsiteX0" fmla="*/ 0 w 4249348"/>
              <a:gd name="connsiteY0" fmla="*/ 0 h 2183701"/>
              <a:gd name="connsiteX1" fmla="*/ 522063 w 4249348"/>
              <a:gd name="connsiteY1" fmla="*/ 0 h 2183701"/>
              <a:gd name="connsiteX2" fmla="*/ 1129112 w 4249348"/>
              <a:gd name="connsiteY2" fmla="*/ 0 h 2183701"/>
              <a:gd name="connsiteX3" fmla="*/ 1608682 w 4249348"/>
              <a:gd name="connsiteY3" fmla="*/ 0 h 2183701"/>
              <a:gd name="connsiteX4" fmla="*/ 2130744 w 4249348"/>
              <a:gd name="connsiteY4" fmla="*/ 0 h 2183701"/>
              <a:gd name="connsiteX5" fmla="*/ 2822781 w 4249348"/>
              <a:gd name="connsiteY5" fmla="*/ 0 h 2183701"/>
              <a:gd name="connsiteX6" fmla="*/ 3387337 w 4249348"/>
              <a:gd name="connsiteY6" fmla="*/ 0 h 2183701"/>
              <a:gd name="connsiteX7" fmla="*/ 4249348 w 4249348"/>
              <a:gd name="connsiteY7" fmla="*/ 0 h 2183701"/>
              <a:gd name="connsiteX8" fmla="*/ 4249348 w 4249348"/>
              <a:gd name="connsiteY8" fmla="*/ 524088 h 2183701"/>
              <a:gd name="connsiteX9" fmla="*/ 4249348 w 4249348"/>
              <a:gd name="connsiteY9" fmla="*/ 1070013 h 2183701"/>
              <a:gd name="connsiteX10" fmla="*/ 4249348 w 4249348"/>
              <a:gd name="connsiteY10" fmla="*/ 1637776 h 2183701"/>
              <a:gd name="connsiteX11" fmla="*/ 4249348 w 4249348"/>
              <a:gd name="connsiteY11" fmla="*/ 2183701 h 2183701"/>
              <a:gd name="connsiteX12" fmla="*/ 3642298 w 4249348"/>
              <a:gd name="connsiteY12" fmla="*/ 2183701 h 2183701"/>
              <a:gd name="connsiteX13" fmla="*/ 2992755 w 4249348"/>
              <a:gd name="connsiteY13" fmla="*/ 2183701 h 2183701"/>
              <a:gd name="connsiteX14" fmla="*/ 2428199 w 4249348"/>
              <a:gd name="connsiteY14" fmla="*/ 2183701 h 2183701"/>
              <a:gd name="connsiteX15" fmla="*/ 1821149 w 4249348"/>
              <a:gd name="connsiteY15" fmla="*/ 2183701 h 2183701"/>
              <a:gd name="connsiteX16" fmla="*/ 1299086 w 4249348"/>
              <a:gd name="connsiteY16" fmla="*/ 2183701 h 2183701"/>
              <a:gd name="connsiteX17" fmla="*/ 734530 w 4249348"/>
              <a:gd name="connsiteY17" fmla="*/ 2183701 h 2183701"/>
              <a:gd name="connsiteX18" fmla="*/ 0 w 4249348"/>
              <a:gd name="connsiteY18" fmla="*/ 2183701 h 2183701"/>
              <a:gd name="connsiteX19" fmla="*/ 0 w 4249348"/>
              <a:gd name="connsiteY19" fmla="*/ 1681450 h 2183701"/>
              <a:gd name="connsiteX20" fmla="*/ 0 w 4249348"/>
              <a:gd name="connsiteY20" fmla="*/ 1157362 h 2183701"/>
              <a:gd name="connsiteX21" fmla="*/ 0 w 4249348"/>
              <a:gd name="connsiteY21" fmla="*/ 611436 h 2183701"/>
              <a:gd name="connsiteX22" fmla="*/ 0 w 4249348"/>
              <a:gd name="connsiteY22" fmla="*/ 0 h 2183701"/>
              <a:gd name="connsiteX23" fmla="*/ 272963 w 4249348"/>
              <a:gd name="connsiteY23" fmla="*/ 272963 h 2183701"/>
              <a:gd name="connsiteX24" fmla="*/ 964268 w 4249348"/>
              <a:gd name="connsiteY24" fmla="*/ 272963 h 2183701"/>
              <a:gd name="connsiteX25" fmla="*/ 1655574 w 4249348"/>
              <a:gd name="connsiteY25" fmla="*/ 272963 h 2183701"/>
              <a:gd name="connsiteX26" fmla="*/ 2161708 w 4249348"/>
              <a:gd name="connsiteY26" fmla="*/ 272963 h 2183701"/>
              <a:gd name="connsiteX27" fmla="*/ 2815979 w 4249348"/>
              <a:gd name="connsiteY27" fmla="*/ 272963 h 2183701"/>
              <a:gd name="connsiteX28" fmla="*/ 3322114 w 4249348"/>
              <a:gd name="connsiteY28" fmla="*/ 272963 h 2183701"/>
              <a:gd name="connsiteX29" fmla="*/ 3976385 w 4249348"/>
              <a:gd name="connsiteY29" fmla="*/ 272963 h 2183701"/>
              <a:gd name="connsiteX30" fmla="*/ 3976385 w 4249348"/>
              <a:gd name="connsiteY30" fmla="*/ 835266 h 2183701"/>
              <a:gd name="connsiteX31" fmla="*/ 3976385 w 4249348"/>
              <a:gd name="connsiteY31" fmla="*/ 1381191 h 2183701"/>
              <a:gd name="connsiteX32" fmla="*/ 3976385 w 4249348"/>
              <a:gd name="connsiteY32" fmla="*/ 1910738 h 2183701"/>
              <a:gd name="connsiteX33" fmla="*/ 3396182 w 4249348"/>
              <a:gd name="connsiteY33" fmla="*/ 1910738 h 2183701"/>
              <a:gd name="connsiteX34" fmla="*/ 2815979 w 4249348"/>
              <a:gd name="connsiteY34" fmla="*/ 1910738 h 2183701"/>
              <a:gd name="connsiteX35" fmla="*/ 2124674 w 4249348"/>
              <a:gd name="connsiteY35" fmla="*/ 1910738 h 2183701"/>
              <a:gd name="connsiteX36" fmla="*/ 1544471 w 4249348"/>
              <a:gd name="connsiteY36" fmla="*/ 1910738 h 2183701"/>
              <a:gd name="connsiteX37" fmla="*/ 927234 w 4249348"/>
              <a:gd name="connsiteY37" fmla="*/ 1910738 h 2183701"/>
              <a:gd name="connsiteX38" fmla="*/ 272963 w 4249348"/>
              <a:gd name="connsiteY38" fmla="*/ 1910738 h 2183701"/>
              <a:gd name="connsiteX39" fmla="*/ 272963 w 4249348"/>
              <a:gd name="connsiteY39" fmla="*/ 1397569 h 2183701"/>
              <a:gd name="connsiteX40" fmla="*/ 272963 w 4249348"/>
              <a:gd name="connsiteY40" fmla="*/ 818888 h 2183701"/>
              <a:gd name="connsiteX41" fmla="*/ 272963 w 4249348"/>
              <a:gd name="connsiteY41" fmla="*/ 272963 h 2183701"/>
              <a:gd name="connsiteX42" fmla="*/ 0 w 4249348"/>
              <a:gd name="connsiteY42" fmla="*/ 0 h 2183701"/>
              <a:gd name="connsiteX43" fmla="*/ 272963 w 4249348"/>
              <a:gd name="connsiteY43" fmla="*/ 272963 h 2183701"/>
              <a:gd name="connsiteX44" fmla="*/ 0 w 4249348"/>
              <a:gd name="connsiteY44" fmla="*/ 2183701 h 2183701"/>
              <a:gd name="connsiteX45" fmla="*/ 272963 w 4249348"/>
              <a:gd name="connsiteY45" fmla="*/ 1910738 h 2183701"/>
              <a:gd name="connsiteX46" fmla="*/ 4249348 w 4249348"/>
              <a:gd name="connsiteY46" fmla="*/ 0 h 2183701"/>
              <a:gd name="connsiteX47" fmla="*/ 3976385 w 4249348"/>
              <a:gd name="connsiteY47" fmla="*/ 272963 h 2183701"/>
              <a:gd name="connsiteX48" fmla="*/ 4249348 w 4249348"/>
              <a:gd name="connsiteY48" fmla="*/ 2183701 h 2183701"/>
              <a:gd name="connsiteX49" fmla="*/ 3976385 w 4249348"/>
              <a:gd name="connsiteY49" fmla="*/ 1910738 h 218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249348" h="2183701" stroke="0" extrusionOk="0">
                <a:moveTo>
                  <a:pt x="272963" y="272963"/>
                </a:moveTo>
                <a:cubicBezTo>
                  <a:pt x="403035" y="289997"/>
                  <a:pt x="702995" y="276877"/>
                  <a:pt x="816132" y="272963"/>
                </a:cubicBezTo>
                <a:cubicBezTo>
                  <a:pt x="929269" y="269049"/>
                  <a:pt x="1183145" y="256036"/>
                  <a:pt x="1396334" y="272963"/>
                </a:cubicBezTo>
                <a:cubicBezTo>
                  <a:pt x="1609523" y="289890"/>
                  <a:pt x="1735565" y="252750"/>
                  <a:pt x="2013571" y="272963"/>
                </a:cubicBezTo>
                <a:cubicBezTo>
                  <a:pt x="2291577" y="293176"/>
                  <a:pt x="2300973" y="263771"/>
                  <a:pt x="2519706" y="272963"/>
                </a:cubicBezTo>
                <a:cubicBezTo>
                  <a:pt x="2738439" y="282155"/>
                  <a:pt x="2945925" y="296013"/>
                  <a:pt x="3173977" y="272963"/>
                </a:cubicBezTo>
                <a:cubicBezTo>
                  <a:pt x="3402029" y="249913"/>
                  <a:pt x="3778819" y="289106"/>
                  <a:pt x="3976385" y="272963"/>
                </a:cubicBezTo>
                <a:cubicBezTo>
                  <a:pt x="3962420" y="418487"/>
                  <a:pt x="3985367" y="578059"/>
                  <a:pt x="3976385" y="769755"/>
                </a:cubicBezTo>
                <a:cubicBezTo>
                  <a:pt x="3967403" y="961451"/>
                  <a:pt x="3999101" y="1127518"/>
                  <a:pt x="3976385" y="1299302"/>
                </a:cubicBezTo>
                <a:cubicBezTo>
                  <a:pt x="3953669" y="1471086"/>
                  <a:pt x="4006608" y="1615983"/>
                  <a:pt x="3976385" y="1910738"/>
                </a:cubicBezTo>
                <a:cubicBezTo>
                  <a:pt x="3758109" y="1923254"/>
                  <a:pt x="3601395" y="1928229"/>
                  <a:pt x="3470251" y="1910738"/>
                </a:cubicBezTo>
                <a:cubicBezTo>
                  <a:pt x="3339107" y="1893247"/>
                  <a:pt x="3156252" y="1926967"/>
                  <a:pt x="2890048" y="1910738"/>
                </a:cubicBezTo>
                <a:cubicBezTo>
                  <a:pt x="2623844" y="1894509"/>
                  <a:pt x="2529965" y="1929106"/>
                  <a:pt x="2346879" y="1910738"/>
                </a:cubicBezTo>
                <a:cubicBezTo>
                  <a:pt x="2163793" y="1892370"/>
                  <a:pt x="1800111" y="1924557"/>
                  <a:pt x="1655574" y="1910738"/>
                </a:cubicBezTo>
                <a:cubicBezTo>
                  <a:pt x="1511037" y="1896919"/>
                  <a:pt x="1354150" y="1907059"/>
                  <a:pt x="1149440" y="1910738"/>
                </a:cubicBezTo>
                <a:cubicBezTo>
                  <a:pt x="944730" y="1914417"/>
                  <a:pt x="514137" y="1882373"/>
                  <a:pt x="272963" y="1910738"/>
                </a:cubicBezTo>
                <a:cubicBezTo>
                  <a:pt x="259455" y="1751299"/>
                  <a:pt x="287160" y="1616347"/>
                  <a:pt x="272963" y="1413946"/>
                </a:cubicBezTo>
                <a:cubicBezTo>
                  <a:pt x="258766" y="1211545"/>
                  <a:pt x="257805" y="1022666"/>
                  <a:pt x="272963" y="884399"/>
                </a:cubicBezTo>
                <a:cubicBezTo>
                  <a:pt x="288121" y="746132"/>
                  <a:pt x="293729" y="484239"/>
                  <a:pt x="272963" y="272963"/>
                </a:cubicBezTo>
                <a:close/>
              </a:path>
              <a:path w="4249348" h="2183701" fill="lightenLess" stroke="0" extrusionOk="0">
                <a:moveTo>
                  <a:pt x="0" y="0"/>
                </a:moveTo>
                <a:cubicBezTo>
                  <a:pt x="216338" y="20892"/>
                  <a:pt x="330107" y="5826"/>
                  <a:pt x="649543" y="0"/>
                </a:cubicBezTo>
                <a:cubicBezTo>
                  <a:pt x="968979" y="-5826"/>
                  <a:pt x="1009929" y="9274"/>
                  <a:pt x="1214099" y="0"/>
                </a:cubicBezTo>
                <a:cubicBezTo>
                  <a:pt x="1418269" y="-9274"/>
                  <a:pt x="1582741" y="-467"/>
                  <a:pt x="1906136" y="0"/>
                </a:cubicBezTo>
                <a:cubicBezTo>
                  <a:pt x="2229531" y="467"/>
                  <a:pt x="2283237" y="-21837"/>
                  <a:pt x="2555679" y="0"/>
                </a:cubicBezTo>
                <a:cubicBezTo>
                  <a:pt x="2828121" y="21837"/>
                  <a:pt x="2911854" y="-18609"/>
                  <a:pt x="3120236" y="0"/>
                </a:cubicBezTo>
                <a:cubicBezTo>
                  <a:pt x="3328618" y="18609"/>
                  <a:pt x="3831334" y="6185"/>
                  <a:pt x="4249348" y="0"/>
                </a:cubicBezTo>
                <a:cubicBezTo>
                  <a:pt x="4167606" y="101861"/>
                  <a:pt x="4029524" y="207805"/>
                  <a:pt x="3976385" y="272963"/>
                </a:cubicBezTo>
                <a:cubicBezTo>
                  <a:pt x="3741605" y="280135"/>
                  <a:pt x="3698984" y="255980"/>
                  <a:pt x="3433216" y="272963"/>
                </a:cubicBezTo>
                <a:cubicBezTo>
                  <a:pt x="3167448" y="289946"/>
                  <a:pt x="2979919" y="277238"/>
                  <a:pt x="2815979" y="272963"/>
                </a:cubicBezTo>
                <a:cubicBezTo>
                  <a:pt x="2652039" y="268688"/>
                  <a:pt x="2405142" y="255848"/>
                  <a:pt x="2161708" y="272963"/>
                </a:cubicBezTo>
                <a:cubicBezTo>
                  <a:pt x="1918274" y="290078"/>
                  <a:pt x="1831454" y="276634"/>
                  <a:pt x="1507437" y="272963"/>
                </a:cubicBezTo>
                <a:cubicBezTo>
                  <a:pt x="1183420" y="269292"/>
                  <a:pt x="1121225" y="254575"/>
                  <a:pt x="853166" y="272963"/>
                </a:cubicBezTo>
                <a:cubicBezTo>
                  <a:pt x="585107" y="291351"/>
                  <a:pt x="538452" y="252732"/>
                  <a:pt x="272963" y="272963"/>
                </a:cubicBezTo>
                <a:cubicBezTo>
                  <a:pt x="147441" y="145220"/>
                  <a:pt x="70247" y="91935"/>
                  <a:pt x="0" y="0"/>
                </a:cubicBezTo>
                <a:close/>
              </a:path>
              <a:path w="4249348" h="2183701" fill="darkenLess" stroke="0" extrusionOk="0">
                <a:moveTo>
                  <a:pt x="0" y="2183701"/>
                </a:moveTo>
                <a:cubicBezTo>
                  <a:pt x="52447" y="2117166"/>
                  <a:pt x="204407" y="2005794"/>
                  <a:pt x="272963" y="1910738"/>
                </a:cubicBezTo>
                <a:cubicBezTo>
                  <a:pt x="571628" y="1900526"/>
                  <a:pt x="613585" y="1903636"/>
                  <a:pt x="927234" y="1910738"/>
                </a:cubicBezTo>
                <a:cubicBezTo>
                  <a:pt x="1240883" y="1917840"/>
                  <a:pt x="1259891" y="1903642"/>
                  <a:pt x="1581505" y="1910738"/>
                </a:cubicBezTo>
                <a:cubicBezTo>
                  <a:pt x="1903119" y="1917834"/>
                  <a:pt x="1867818" y="1886189"/>
                  <a:pt x="2087640" y="1910738"/>
                </a:cubicBezTo>
                <a:cubicBezTo>
                  <a:pt x="2307463" y="1935287"/>
                  <a:pt x="2485150" y="1925214"/>
                  <a:pt x="2630808" y="1910738"/>
                </a:cubicBezTo>
                <a:cubicBezTo>
                  <a:pt x="2776466" y="1896262"/>
                  <a:pt x="2941725" y="1895656"/>
                  <a:pt x="3248045" y="1910738"/>
                </a:cubicBezTo>
                <a:cubicBezTo>
                  <a:pt x="3554365" y="1925820"/>
                  <a:pt x="3707050" y="1906768"/>
                  <a:pt x="3976385" y="1910738"/>
                </a:cubicBezTo>
                <a:cubicBezTo>
                  <a:pt x="4071620" y="2004133"/>
                  <a:pt x="4169018" y="2117631"/>
                  <a:pt x="4249348" y="2183701"/>
                </a:cubicBezTo>
                <a:cubicBezTo>
                  <a:pt x="4010695" y="2160099"/>
                  <a:pt x="3795336" y="2217030"/>
                  <a:pt x="3557311" y="2183701"/>
                </a:cubicBezTo>
                <a:cubicBezTo>
                  <a:pt x="3319286" y="2150372"/>
                  <a:pt x="3236412" y="2163321"/>
                  <a:pt x="2992755" y="2183701"/>
                </a:cubicBezTo>
                <a:cubicBezTo>
                  <a:pt x="2749098" y="2204081"/>
                  <a:pt x="2510436" y="2202277"/>
                  <a:pt x="2385705" y="2183701"/>
                </a:cubicBezTo>
                <a:cubicBezTo>
                  <a:pt x="2260974" y="2165126"/>
                  <a:pt x="1978009" y="2164729"/>
                  <a:pt x="1736162" y="2183701"/>
                </a:cubicBezTo>
                <a:cubicBezTo>
                  <a:pt x="1494315" y="2202673"/>
                  <a:pt x="1292048" y="2203469"/>
                  <a:pt x="1044126" y="2183701"/>
                </a:cubicBezTo>
                <a:cubicBezTo>
                  <a:pt x="796204" y="2163933"/>
                  <a:pt x="720461" y="2200984"/>
                  <a:pt x="522063" y="2183701"/>
                </a:cubicBezTo>
                <a:cubicBezTo>
                  <a:pt x="323665" y="2166418"/>
                  <a:pt x="200152" y="2158345"/>
                  <a:pt x="0" y="2183701"/>
                </a:cubicBezTo>
                <a:close/>
              </a:path>
              <a:path w="4249348" h="2183701" fill="lighten" stroke="0" extrusionOk="0">
                <a:moveTo>
                  <a:pt x="0" y="0"/>
                </a:moveTo>
                <a:cubicBezTo>
                  <a:pt x="134270" y="134885"/>
                  <a:pt x="185809" y="163755"/>
                  <a:pt x="272963" y="272963"/>
                </a:cubicBezTo>
                <a:cubicBezTo>
                  <a:pt x="264791" y="463040"/>
                  <a:pt x="265323" y="646895"/>
                  <a:pt x="272963" y="802510"/>
                </a:cubicBezTo>
                <a:cubicBezTo>
                  <a:pt x="280603" y="958125"/>
                  <a:pt x="267005" y="1128926"/>
                  <a:pt x="272963" y="1348435"/>
                </a:cubicBezTo>
                <a:cubicBezTo>
                  <a:pt x="278921" y="1567945"/>
                  <a:pt x="247551" y="1671568"/>
                  <a:pt x="272963" y="1910738"/>
                </a:cubicBezTo>
                <a:cubicBezTo>
                  <a:pt x="159735" y="2034192"/>
                  <a:pt x="123756" y="2043046"/>
                  <a:pt x="0" y="2183701"/>
                </a:cubicBezTo>
                <a:cubicBezTo>
                  <a:pt x="-16898" y="2034873"/>
                  <a:pt x="3742" y="1782983"/>
                  <a:pt x="0" y="1594102"/>
                </a:cubicBezTo>
                <a:cubicBezTo>
                  <a:pt x="-3742" y="1405221"/>
                  <a:pt x="11180" y="1225966"/>
                  <a:pt x="0" y="1113688"/>
                </a:cubicBezTo>
                <a:cubicBezTo>
                  <a:pt x="-11180" y="1001410"/>
                  <a:pt x="12797" y="724144"/>
                  <a:pt x="0" y="545925"/>
                </a:cubicBezTo>
                <a:cubicBezTo>
                  <a:pt x="-12797" y="367706"/>
                  <a:pt x="-25922" y="215890"/>
                  <a:pt x="0" y="0"/>
                </a:cubicBezTo>
                <a:close/>
              </a:path>
              <a:path w="4249348" h="2183701" fill="darken" stroke="0" extrusionOk="0">
                <a:moveTo>
                  <a:pt x="4249348" y="0"/>
                </a:moveTo>
                <a:cubicBezTo>
                  <a:pt x="4269017" y="190069"/>
                  <a:pt x="4268692" y="387238"/>
                  <a:pt x="4249348" y="524088"/>
                </a:cubicBezTo>
                <a:cubicBezTo>
                  <a:pt x="4230004" y="660938"/>
                  <a:pt x="4267148" y="853753"/>
                  <a:pt x="4249348" y="1048176"/>
                </a:cubicBezTo>
                <a:cubicBezTo>
                  <a:pt x="4231548" y="1242599"/>
                  <a:pt x="4263934" y="1301694"/>
                  <a:pt x="4249348" y="1550428"/>
                </a:cubicBezTo>
                <a:cubicBezTo>
                  <a:pt x="4234762" y="1799162"/>
                  <a:pt x="4246061" y="1890036"/>
                  <a:pt x="4249348" y="2183701"/>
                </a:cubicBezTo>
                <a:cubicBezTo>
                  <a:pt x="4112638" y="2057451"/>
                  <a:pt x="4067843" y="2001899"/>
                  <a:pt x="3976385" y="1910738"/>
                </a:cubicBezTo>
                <a:cubicBezTo>
                  <a:pt x="3980116" y="1784396"/>
                  <a:pt x="3970115" y="1568177"/>
                  <a:pt x="3976385" y="1348435"/>
                </a:cubicBezTo>
                <a:cubicBezTo>
                  <a:pt x="3982655" y="1128693"/>
                  <a:pt x="4004397" y="1055109"/>
                  <a:pt x="3976385" y="786133"/>
                </a:cubicBezTo>
                <a:cubicBezTo>
                  <a:pt x="3948373" y="517157"/>
                  <a:pt x="3976418" y="445560"/>
                  <a:pt x="3976385" y="272963"/>
                </a:cubicBezTo>
                <a:cubicBezTo>
                  <a:pt x="4097290" y="171519"/>
                  <a:pt x="4122608" y="132728"/>
                  <a:pt x="4249348" y="0"/>
                </a:cubicBezTo>
                <a:close/>
              </a:path>
              <a:path w="4249348" h="2183701" fill="none" extrusionOk="0">
                <a:moveTo>
                  <a:pt x="0" y="0"/>
                </a:moveTo>
                <a:cubicBezTo>
                  <a:pt x="143942" y="-19667"/>
                  <a:pt x="387864" y="-22448"/>
                  <a:pt x="522063" y="0"/>
                </a:cubicBezTo>
                <a:cubicBezTo>
                  <a:pt x="656262" y="22448"/>
                  <a:pt x="994597" y="-26157"/>
                  <a:pt x="1129112" y="0"/>
                </a:cubicBezTo>
                <a:cubicBezTo>
                  <a:pt x="1263627" y="26157"/>
                  <a:pt x="1403703" y="11292"/>
                  <a:pt x="1608682" y="0"/>
                </a:cubicBezTo>
                <a:cubicBezTo>
                  <a:pt x="1813661" y="-11292"/>
                  <a:pt x="1970532" y="-4724"/>
                  <a:pt x="2130744" y="0"/>
                </a:cubicBezTo>
                <a:cubicBezTo>
                  <a:pt x="2290956" y="4724"/>
                  <a:pt x="2556775" y="21486"/>
                  <a:pt x="2822781" y="0"/>
                </a:cubicBezTo>
                <a:cubicBezTo>
                  <a:pt x="3088787" y="-21486"/>
                  <a:pt x="3157762" y="26696"/>
                  <a:pt x="3387337" y="0"/>
                </a:cubicBezTo>
                <a:cubicBezTo>
                  <a:pt x="3616912" y="-26696"/>
                  <a:pt x="4055217" y="24540"/>
                  <a:pt x="4249348" y="0"/>
                </a:cubicBezTo>
                <a:cubicBezTo>
                  <a:pt x="4230890" y="196304"/>
                  <a:pt x="4261967" y="365865"/>
                  <a:pt x="4249348" y="524088"/>
                </a:cubicBezTo>
                <a:cubicBezTo>
                  <a:pt x="4236729" y="682311"/>
                  <a:pt x="4233817" y="882134"/>
                  <a:pt x="4249348" y="1070013"/>
                </a:cubicBezTo>
                <a:cubicBezTo>
                  <a:pt x="4264879" y="1257893"/>
                  <a:pt x="4235273" y="1468101"/>
                  <a:pt x="4249348" y="1637776"/>
                </a:cubicBezTo>
                <a:cubicBezTo>
                  <a:pt x="4263423" y="1807451"/>
                  <a:pt x="4232260" y="1962859"/>
                  <a:pt x="4249348" y="2183701"/>
                </a:cubicBezTo>
                <a:cubicBezTo>
                  <a:pt x="4075502" y="2170854"/>
                  <a:pt x="3814562" y="2202508"/>
                  <a:pt x="3642298" y="2183701"/>
                </a:cubicBezTo>
                <a:cubicBezTo>
                  <a:pt x="3470034" y="2164895"/>
                  <a:pt x="3254207" y="2212682"/>
                  <a:pt x="2992755" y="2183701"/>
                </a:cubicBezTo>
                <a:cubicBezTo>
                  <a:pt x="2731303" y="2154720"/>
                  <a:pt x="2584508" y="2206024"/>
                  <a:pt x="2428199" y="2183701"/>
                </a:cubicBezTo>
                <a:cubicBezTo>
                  <a:pt x="2271890" y="2161378"/>
                  <a:pt x="1970783" y="2163881"/>
                  <a:pt x="1821149" y="2183701"/>
                </a:cubicBezTo>
                <a:cubicBezTo>
                  <a:pt x="1671515" y="2203522"/>
                  <a:pt x="1506236" y="2199144"/>
                  <a:pt x="1299086" y="2183701"/>
                </a:cubicBezTo>
                <a:cubicBezTo>
                  <a:pt x="1091936" y="2168258"/>
                  <a:pt x="1009921" y="2198538"/>
                  <a:pt x="734530" y="2183701"/>
                </a:cubicBezTo>
                <a:cubicBezTo>
                  <a:pt x="459139" y="2168864"/>
                  <a:pt x="268862" y="2202652"/>
                  <a:pt x="0" y="2183701"/>
                </a:cubicBezTo>
                <a:cubicBezTo>
                  <a:pt x="18313" y="2026280"/>
                  <a:pt x="-8559" y="1823733"/>
                  <a:pt x="0" y="1681450"/>
                </a:cubicBezTo>
                <a:cubicBezTo>
                  <a:pt x="8559" y="1539167"/>
                  <a:pt x="181" y="1339186"/>
                  <a:pt x="0" y="1157362"/>
                </a:cubicBezTo>
                <a:cubicBezTo>
                  <a:pt x="-181" y="975538"/>
                  <a:pt x="-9467" y="798573"/>
                  <a:pt x="0" y="611436"/>
                </a:cubicBezTo>
                <a:cubicBezTo>
                  <a:pt x="9467" y="424299"/>
                  <a:pt x="-25077" y="235057"/>
                  <a:pt x="0" y="0"/>
                </a:cubicBezTo>
                <a:close/>
                <a:moveTo>
                  <a:pt x="272963" y="272963"/>
                </a:moveTo>
                <a:cubicBezTo>
                  <a:pt x="522026" y="241010"/>
                  <a:pt x="677010" y="254745"/>
                  <a:pt x="964268" y="272963"/>
                </a:cubicBezTo>
                <a:cubicBezTo>
                  <a:pt x="1251527" y="291181"/>
                  <a:pt x="1410271" y="267817"/>
                  <a:pt x="1655574" y="272963"/>
                </a:cubicBezTo>
                <a:cubicBezTo>
                  <a:pt x="1900877" y="278109"/>
                  <a:pt x="1971969" y="267392"/>
                  <a:pt x="2161708" y="272963"/>
                </a:cubicBezTo>
                <a:cubicBezTo>
                  <a:pt x="2351447" y="278534"/>
                  <a:pt x="2581769" y="250498"/>
                  <a:pt x="2815979" y="272963"/>
                </a:cubicBezTo>
                <a:cubicBezTo>
                  <a:pt x="3050189" y="295428"/>
                  <a:pt x="3213543" y="265217"/>
                  <a:pt x="3322114" y="272963"/>
                </a:cubicBezTo>
                <a:cubicBezTo>
                  <a:pt x="3430685" y="280709"/>
                  <a:pt x="3734938" y="287300"/>
                  <a:pt x="3976385" y="272963"/>
                </a:cubicBezTo>
                <a:cubicBezTo>
                  <a:pt x="3972195" y="463955"/>
                  <a:pt x="3994150" y="578191"/>
                  <a:pt x="3976385" y="835266"/>
                </a:cubicBezTo>
                <a:cubicBezTo>
                  <a:pt x="3958620" y="1092341"/>
                  <a:pt x="3994465" y="1245358"/>
                  <a:pt x="3976385" y="1381191"/>
                </a:cubicBezTo>
                <a:cubicBezTo>
                  <a:pt x="3958305" y="1517024"/>
                  <a:pt x="3980240" y="1748461"/>
                  <a:pt x="3976385" y="1910738"/>
                </a:cubicBezTo>
                <a:cubicBezTo>
                  <a:pt x="3733142" y="1928425"/>
                  <a:pt x="3675547" y="1926084"/>
                  <a:pt x="3396182" y="1910738"/>
                </a:cubicBezTo>
                <a:cubicBezTo>
                  <a:pt x="3116817" y="1895392"/>
                  <a:pt x="3028965" y="1884571"/>
                  <a:pt x="2815979" y="1910738"/>
                </a:cubicBezTo>
                <a:cubicBezTo>
                  <a:pt x="2602993" y="1936905"/>
                  <a:pt x="2304204" y="1923841"/>
                  <a:pt x="2124674" y="1910738"/>
                </a:cubicBezTo>
                <a:cubicBezTo>
                  <a:pt x="1945145" y="1897635"/>
                  <a:pt x="1819336" y="1904577"/>
                  <a:pt x="1544471" y="1910738"/>
                </a:cubicBezTo>
                <a:cubicBezTo>
                  <a:pt x="1269606" y="1916899"/>
                  <a:pt x="1107886" y="1933251"/>
                  <a:pt x="927234" y="1910738"/>
                </a:cubicBezTo>
                <a:cubicBezTo>
                  <a:pt x="746582" y="1888225"/>
                  <a:pt x="591850" y="1883640"/>
                  <a:pt x="272963" y="1910738"/>
                </a:cubicBezTo>
                <a:cubicBezTo>
                  <a:pt x="296722" y="1743270"/>
                  <a:pt x="261001" y="1551411"/>
                  <a:pt x="272963" y="1397569"/>
                </a:cubicBezTo>
                <a:cubicBezTo>
                  <a:pt x="284925" y="1243727"/>
                  <a:pt x="286700" y="1077477"/>
                  <a:pt x="272963" y="818888"/>
                </a:cubicBezTo>
                <a:cubicBezTo>
                  <a:pt x="259226" y="560299"/>
                  <a:pt x="297224" y="443666"/>
                  <a:pt x="272963" y="272963"/>
                </a:cubicBezTo>
                <a:close/>
                <a:moveTo>
                  <a:pt x="0" y="0"/>
                </a:moveTo>
                <a:cubicBezTo>
                  <a:pt x="110095" y="91669"/>
                  <a:pt x="192997" y="169887"/>
                  <a:pt x="272963" y="272963"/>
                </a:cubicBezTo>
                <a:moveTo>
                  <a:pt x="0" y="2183701"/>
                </a:moveTo>
                <a:cubicBezTo>
                  <a:pt x="108525" y="2052458"/>
                  <a:pt x="211379" y="1977721"/>
                  <a:pt x="272963" y="1910738"/>
                </a:cubicBezTo>
                <a:moveTo>
                  <a:pt x="4249348" y="0"/>
                </a:moveTo>
                <a:cubicBezTo>
                  <a:pt x="4190328" y="67181"/>
                  <a:pt x="4063147" y="170154"/>
                  <a:pt x="3976385" y="272963"/>
                </a:cubicBezTo>
                <a:moveTo>
                  <a:pt x="4249348" y="2183701"/>
                </a:moveTo>
                <a:cubicBezTo>
                  <a:pt x="4123104" y="2066823"/>
                  <a:pt x="4060299" y="2012346"/>
                  <a:pt x="3976385" y="1910738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0" i="0" dirty="0">
                <a:solidFill>
                  <a:schemeClr val="tx1"/>
                </a:solidFill>
                <a:effectLst/>
              </a:rPr>
              <a:t>Europska krizna žarišta od 1945</a:t>
            </a:r>
            <a:r>
              <a:rPr lang="pl-PL" sz="2800" b="0" i="0" dirty="0" smtClean="0">
                <a:solidFill>
                  <a:schemeClr val="tx1"/>
                </a:solidFill>
                <a:effectLst/>
              </a:rPr>
              <a:t>. – 1990</a:t>
            </a:r>
            <a:r>
              <a:rPr lang="pl-PL" sz="2800" b="0" i="0" dirty="0">
                <a:solidFill>
                  <a:schemeClr val="tx1"/>
                </a:solidFill>
                <a:effectLst/>
              </a:rPr>
              <a:t>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91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11B4FA4E-4038-4BDD-AFFD-D7ECA7DC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5287"/>
            <a:ext cx="1769105" cy="2502713"/>
          </a:xfrm>
          <a:prstGeom prst="rect">
            <a:avLst/>
          </a:prstGeom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xmlns="" id="{ABA3FD68-EBE8-4B99-9DCC-A4952D112C0D}"/>
              </a:ext>
            </a:extLst>
          </p:cNvPr>
          <p:cNvSpPr/>
          <p:nvPr/>
        </p:nvSpPr>
        <p:spPr>
          <a:xfrm>
            <a:off x="128597" y="1209791"/>
            <a:ext cx="4683395" cy="3585743"/>
          </a:xfrm>
          <a:custGeom>
            <a:avLst/>
            <a:gdLst>
              <a:gd name="connsiteX0" fmla="*/ 888581 w 4683395"/>
              <a:gd name="connsiteY0" fmla="*/ 3647848 h 3585743"/>
              <a:gd name="connsiteX1" fmla="*/ 776199 w 4683395"/>
              <a:gd name="connsiteY1" fmla="*/ 3126201 h 3585743"/>
              <a:gd name="connsiteX2" fmla="*/ 872137 w 4683395"/>
              <a:gd name="connsiteY2" fmla="*/ 397001 h 3585743"/>
              <a:gd name="connsiteX3" fmla="*/ 3527055 w 4683395"/>
              <a:gd name="connsiteY3" fmla="*/ 246664 h 3585743"/>
              <a:gd name="connsiteX4" fmla="*/ 4172080 w 4683395"/>
              <a:gd name="connsiteY4" fmla="*/ 2911121 h 3585743"/>
              <a:gd name="connsiteX5" fmla="*/ 1542563 w 4683395"/>
              <a:gd name="connsiteY5" fmla="*/ 3478113 h 3585743"/>
              <a:gd name="connsiteX6" fmla="*/ 888581 w 4683395"/>
              <a:gd name="connsiteY6" fmla="*/ 3647848 h 358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3395" h="3585743" fill="none" extrusionOk="0">
                <a:moveTo>
                  <a:pt x="888581" y="3647848"/>
                </a:moveTo>
                <a:cubicBezTo>
                  <a:pt x="858757" y="3453689"/>
                  <a:pt x="832359" y="3325842"/>
                  <a:pt x="776199" y="3126201"/>
                </a:cubicBezTo>
                <a:cubicBezTo>
                  <a:pt x="-132116" y="2594429"/>
                  <a:pt x="-251776" y="1014738"/>
                  <a:pt x="872137" y="397001"/>
                </a:cubicBezTo>
                <a:cubicBezTo>
                  <a:pt x="1547295" y="-184046"/>
                  <a:pt x="2736639" y="-138052"/>
                  <a:pt x="3527055" y="246664"/>
                </a:cubicBezTo>
                <a:cubicBezTo>
                  <a:pt x="4583225" y="649789"/>
                  <a:pt x="5049346" y="2137785"/>
                  <a:pt x="4172080" y="2911121"/>
                </a:cubicBezTo>
                <a:cubicBezTo>
                  <a:pt x="3502477" y="3515085"/>
                  <a:pt x="2524731" y="3672890"/>
                  <a:pt x="1542563" y="3478113"/>
                </a:cubicBezTo>
                <a:cubicBezTo>
                  <a:pt x="1413779" y="3531917"/>
                  <a:pt x="1105213" y="3582428"/>
                  <a:pt x="888581" y="3647848"/>
                </a:cubicBezTo>
                <a:close/>
              </a:path>
              <a:path w="4683395" h="3585743" stroke="0" extrusionOk="0">
                <a:moveTo>
                  <a:pt x="888581" y="3647848"/>
                </a:moveTo>
                <a:cubicBezTo>
                  <a:pt x="834510" y="3434521"/>
                  <a:pt x="820869" y="3283100"/>
                  <a:pt x="776199" y="3126201"/>
                </a:cubicBezTo>
                <a:cubicBezTo>
                  <a:pt x="-458818" y="2202174"/>
                  <a:pt x="-332240" y="1011484"/>
                  <a:pt x="872137" y="397001"/>
                </a:cubicBezTo>
                <a:cubicBezTo>
                  <a:pt x="1653894" y="32881"/>
                  <a:pt x="2674913" y="-243881"/>
                  <a:pt x="3527055" y="246664"/>
                </a:cubicBezTo>
                <a:cubicBezTo>
                  <a:pt x="4647469" y="799874"/>
                  <a:pt x="5113440" y="2329060"/>
                  <a:pt x="4172080" y="2911121"/>
                </a:cubicBezTo>
                <a:cubicBezTo>
                  <a:pt x="3541440" y="3581784"/>
                  <a:pt x="2301113" y="3809835"/>
                  <a:pt x="1542563" y="3478113"/>
                </a:cubicBezTo>
                <a:cubicBezTo>
                  <a:pt x="1316341" y="3518740"/>
                  <a:pt x="1182145" y="3588754"/>
                  <a:pt x="888581" y="364784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1027"/>
                      <a:gd name="adj2" fmla="val 5173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</a:t>
            </a:r>
            <a:r>
              <a:rPr lang="hr-HR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Slom komunizma u </a:t>
            </a:r>
            <a:endParaRPr lang="hr-HR" sz="2000" b="1" i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r-HR" sz="20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Europi</a:t>
            </a: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165 – 166, od rečenice 'Prvi višestranački izbori….'), a potom ispravi pogreške u zadatku 3. u radnoj bilježnici (RB/str. 123) i prepiši ispravljen tekst u bilježnicu.</a:t>
            </a:r>
          </a:p>
        </p:txBody>
      </p:sp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6DBB5F47-E39C-4453-8AE5-E088715F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837" y="2080008"/>
            <a:ext cx="7109566" cy="37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179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12689659"/>
              </p:ext>
            </p:extLst>
          </p:nvPr>
        </p:nvGraphicFramePr>
        <p:xfrm>
          <a:off x="273376" y="2316686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3">
            <a:extLst>
              <a:ext uri="{FF2B5EF4-FFF2-40B4-BE49-F238E27FC236}">
                <a16:creationId xmlns:a16="http://schemas.microsoft.com/office/drawing/2014/main" xmlns="" id="{B990232E-ADE6-49FC-BA3A-66D87B90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Slom komunizma u Europi</a:t>
            </a:r>
          </a:p>
        </p:txBody>
      </p:sp>
    </p:spTree>
    <p:extLst>
      <p:ext uri="{BB962C8B-B14F-4D97-AF65-F5344CB8AC3E}">
        <p14:creationId xmlns:p14="http://schemas.microsoft.com/office/powerpoint/2010/main" xmlns="" val="336420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87332418"/>
              </p:ext>
            </p:extLst>
          </p:nvPr>
        </p:nvGraphicFramePr>
        <p:xfrm>
          <a:off x="251380" y="1277157"/>
          <a:ext cx="5536471" cy="517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A27F1EB-A663-4063-966B-8C33F658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77157"/>
            <a:ext cx="5736951" cy="389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E27FC80A-AD5F-4493-8F0E-6BFDD62004C1}"/>
              </a:ext>
            </a:extLst>
          </p:cNvPr>
          <p:cNvSpPr/>
          <p:nvPr/>
        </p:nvSpPr>
        <p:spPr>
          <a:xfrm>
            <a:off x="6209881" y="5365821"/>
            <a:ext cx="5436159" cy="1319066"/>
          </a:xfrm>
          <a:custGeom>
            <a:avLst/>
            <a:gdLst>
              <a:gd name="connsiteX0" fmla="*/ 5436159 w 5436159"/>
              <a:gd name="connsiteY0" fmla="*/ 91286 h 1319066"/>
              <a:gd name="connsiteX1" fmla="*/ 5344873 w 5436159"/>
              <a:gd name="connsiteY1" fmla="*/ 182572 h 1319066"/>
              <a:gd name="connsiteX2" fmla="*/ 5344873 w 5436159"/>
              <a:gd name="connsiteY2" fmla="*/ 91286 h 1319066"/>
              <a:gd name="connsiteX3" fmla="*/ 5299230 w 5436159"/>
              <a:gd name="connsiteY3" fmla="*/ 136929 h 1319066"/>
              <a:gd name="connsiteX4" fmla="*/ 5253587 w 5436159"/>
              <a:gd name="connsiteY4" fmla="*/ 91286 h 1319066"/>
              <a:gd name="connsiteX5" fmla="*/ 5253587 w 5436159"/>
              <a:gd name="connsiteY5" fmla="*/ 182572 h 1319066"/>
              <a:gd name="connsiteX6" fmla="*/ 4763168 w 5436159"/>
              <a:gd name="connsiteY6" fmla="*/ 182572 h 1319066"/>
              <a:gd name="connsiteX7" fmla="*/ 4117881 w 5436159"/>
              <a:gd name="connsiteY7" fmla="*/ 182572 h 1319066"/>
              <a:gd name="connsiteX8" fmla="*/ 3627462 w 5436159"/>
              <a:gd name="connsiteY8" fmla="*/ 182572 h 1319066"/>
              <a:gd name="connsiteX9" fmla="*/ 2982175 w 5436159"/>
              <a:gd name="connsiteY9" fmla="*/ 182572 h 1319066"/>
              <a:gd name="connsiteX10" fmla="*/ 2233641 w 5436159"/>
              <a:gd name="connsiteY10" fmla="*/ 182572 h 1319066"/>
              <a:gd name="connsiteX11" fmla="*/ 1588353 w 5436159"/>
              <a:gd name="connsiteY11" fmla="*/ 182572 h 1319066"/>
              <a:gd name="connsiteX12" fmla="*/ 839820 w 5436159"/>
              <a:gd name="connsiteY12" fmla="*/ 182572 h 1319066"/>
              <a:gd name="connsiteX13" fmla="*/ 91286 w 5436159"/>
              <a:gd name="connsiteY13" fmla="*/ 182572 h 1319066"/>
              <a:gd name="connsiteX14" fmla="*/ 0 w 5436159"/>
              <a:gd name="connsiteY14" fmla="*/ 273858 h 1319066"/>
              <a:gd name="connsiteX15" fmla="*/ 0 w 5436159"/>
              <a:gd name="connsiteY15" fmla="*/ 750819 h 1319066"/>
              <a:gd name="connsiteX16" fmla="*/ 0 w 5436159"/>
              <a:gd name="connsiteY16" fmla="*/ 1227780 h 1319066"/>
              <a:gd name="connsiteX17" fmla="*/ 91286 w 5436159"/>
              <a:gd name="connsiteY17" fmla="*/ 1319066 h 1319066"/>
              <a:gd name="connsiteX18" fmla="*/ 182572 w 5436159"/>
              <a:gd name="connsiteY18" fmla="*/ 1227780 h 1319066"/>
              <a:gd name="connsiteX19" fmla="*/ 182572 w 5436159"/>
              <a:gd name="connsiteY19" fmla="*/ 1136494 h 1319066"/>
              <a:gd name="connsiteX20" fmla="*/ 776237 w 5436159"/>
              <a:gd name="connsiteY20" fmla="*/ 1136494 h 1319066"/>
              <a:gd name="connsiteX21" fmla="*/ 1421524 w 5436159"/>
              <a:gd name="connsiteY21" fmla="*/ 1136494 h 1319066"/>
              <a:gd name="connsiteX22" fmla="*/ 2066812 w 5436159"/>
              <a:gd name="connsiteY22" fmla="*/ 1136494 h 1319066"/>
              <a:gd name="connsiteX23" fmla="*/ 2763723 w 5436159"/>
              <a:gd name="connsiteY23" fmla="*/ 1136494 h 1319066"/>
              <a:gd name="connsiteX24" fmla="*/ 3357387 w 5436159"/>
              <a:gd name="connsiteY24" fmla="*/ 1136494 h 1319066"/>
              <a:gd name="connsiteX25" fmla="*/ 4054298 w 5436159"/>
              <a:gd name="connsiteY25" fmla="*/ 1136494 h 1319066"/>
              <a:gd name="connsiteX26" fmla="*/ 4751208 w 5436159"/>
              <a:gd name="connsiteY26" fmla="*/ 1136494 h 1319066"/>
              <a:gd name="connsiteX27" fmla="*/ 5344873 w 5436159"/>
              <a:gd name="connsiteY27" fmla="*/ 1136494 h 1319066"/>
              <a:gd name="connsiteX28" fmla="*/ 5436159 w 5436159"/>
              <a:gd name="connsiteY28" fmla="*/ 1045208 h 1319066"/>
              <a:gd name="connsiteX29" fmla="*/ 5436159 w 5436159"/>
              <a:gd name="connsiteY29" fmla="*/ 558708 h 1319066"/>
              <a:gd name="connsiteX30" fmla="*/ 5436159 w 5436159"/>
              <a:gd name="connsiteY30" fmla="*/ 91286 h 1319066"/>
              <a:gd name="connsiteX31" fmla="*/ 91286 w 5436159"/>
              <a:gd name="connsiteY31" fmla="*/ 365144 h 1319066"/>
              <a:gd name="connsiteX32" fmla="*/ 182572 w 5436159"/>
              <a:gd name="connsiteY32" fmla="*/ 273858 h 1319066"/>
              <a:gd name="connsiteX33" fmla="*/ 136929 w 5436159"/>
              <a:gd name="connsiteY33" fmla="*/ 228215 h 1319066"/>
              <a:gd name="connsiteX34" fmla="*/ 91286 w 5436159"/>
              <a:gd name="connsiteY34" fmla="*/ 273858 h 1319066"/>
              <a:gd name="connsiteX35" fmla="*/ 91286 w 5436159"/>
              <a:gd name="connsiteY35" fmla="*/ 365144 h 1319066"/>
              <a:gd name="connsiteX0" fmla="*/ 91286 w 5436159"/>
              <a:gd name="connsiteY0" fmla="*/ 365144 h 1319066"/>
              <a:gd name="connsiteX1" fmla="*/ 182572 w 5436159"/>
              <a:gd name="connsiteY1" fmla="*/ 273858 h 1319066"/>
              <a:gd name="connsiteX2" fmla="*/ 136929 w 5436159"/>
              <a:gd name="connsiteY2" fmla="*/ 228215 h 1319066"/>
              <a:gd name="connsiteX3" fmla="*/ 91286 w 5436159"/>
              <a:gd name="connsiteY3" fmla="*/ 273858 h 1319066"/>
              <a:gd name="connsiteX4" fmla="*/ 91286 w 5436159"/>
              <a:gd name="connsiteY4" fmla="*/ 365144 h 1319066"/>
              <a:gd name="connsiteX5" fmla="*/ 5344873 w 5436159"/>
              <a:gd name="connsiteY5" fmla="*/ 182572 h 1319066"/>
              <a:gd name="connsiteX6" fmla="*/ 5436159 w 5436159"/>
              <a:gd name="connsiteY6" fmla="*/ 91286 h 1319066"/>
              <a:gd name="connsiteX7" fmla="*/ 5344873 w 5436159"/>
              <a:gd name="connsiteY7" fmla="*/ 0 h 1319066"/>
              <a:gd name="connsiteX8" fmla="*/ 5253587 w 5436159"/>
              <a:gd name="connsiteY8" fmla="*/ 91286 h 1319066"/>
              <a:gd name="connsiteX9" fmla="*/ 5299230 w 5436159"/>
              <a:gd name="connsiteY9" fmla="*/ 136929 h 1319066"/>
              <a:gd name="connsiteX10" fmla="*/ 5344873 w 5436159"/>
              <a:gd name="connsiteY10" fmla="*/ 91286 h 1319066"/>
              <a:gd name="connsiteX11" fmla="*/ 5344873 w 5436159"/>
              <a:gd name="connsiteY11" fmla="*/ 182572 h 1319066"/>
              <a:gd name="connsiteX0" fmla="*/ 0 w 5436159"/>
              <a:gd name="connsiteY0" fmla="*/ 273858 h 1319066"/>
              <a:gd name="connsiteX1" fmla="*/ 91286 w 5436159"/>
              <a:gd name="connsiteY1" fmla="*/ 182572 h 1319066"/>
              <a:gd name="connsiteX2" fmla="*/ 839820 w 5436159"/>
              <a:gd name="connsiteY2" fmla="*/ 182572 h 1319066"/>
              <a:gd name="connsiteX3" fmla="*/ 1536730 w 5436159"/>
              <a:gd name="connsiteY3" fmla="*/ 182572 h 1319066"/>
              <a:gd name="connsiteX4" fmla="*/ 2130395 w 5436159"/>
              <a:gd name="connsiteY4" fmla="*/ 182572 h 1319066"/>
              <a:gd name="connsiteX5" fmla="*/ 2724060 w 5436159"/>
              <a:gd name="connsiteY5" fmla="*/ 182572 h 1319066"/>
              <a:gd name="connsiteX6" fmla="*/ 3420970 w 5436159"/>
              <a:gd name="connsiteY6" fmla="*/ 182572 h 1319066"/>
              <a:gd name="connsiteX7" fmla="*/ 4169504 w 5436159"/>
              <a:gd name="connsiteY7" fmla="*/ 182572 h 1319066"/>
              <a:gd name="connsiteX8" fmla="*/ 5253587 w 5436159"/>
              <a:gd name="connsiteY8" fmla="*/ 182572 h 1319066"/>
              <a:gd name="connsiteX9" fmla="*/ 5253587 w 5436159"/>
              <a:gd name="connsiteY9" fmla="*/ 91286 h 1319066"/>
              <a:gd name="connsiteX10" fmla="*/ 5344873 w 5436159"/>
              <a:gd name="connsiteY10" fmla="*/ 0 h 1319066"/>
              <a:gd name="connsiteX11" fmla="*/ 5436159 w 5436159"/>
              <a:gd name="connsiteY11" fmla="*/ 91286 h 1319066"/>
              <a:gd name="connsiteX12" fmla="*/ 5436159 w 5436159"/>
              <a:gd name="connsiteY12" fmla="*/ 587325 h 1319066"/>
              <a:gd name="connsiteX13" fmla="*/ 5436159 w 5436159"/>
              <a:gd name="connsiteY13" fmla="*/ 1045208 h 1319066"/>
              <a:gd name="connsiteX14" fmla="*/ 5344873 w 5436159"/>
              <a:gd name="connsiteY14" fmla="*/ 1136494 h 1319066"/>
              <a:gd name="connsiteX15" fmla="*/ 4751208 w 5436159"/>
              <a:gd name="connsiteY15" fmla="*/ 1136494 h 1319066"/>
              <a:gd name="connsiteX16" fmla="*/ 4209167 w 5436159"/>
              <a:gd name="connsiteY16" fmla="*/ 1136494 h 1319066"/>
              <a:gd name="connsiteX17" fmla="*/ 3718748 w 5436159"/>
              <a:gd name="connsiteY17" fmla="*/ 1136494 h 1319066"/>
              <a:gd name="connsiteX18" fmla="*/ 3228330 w 5436159"/>
              <a:gd name="connsiteY18" fmla="*/ 1136494 h 1319066"/>
              <a:gd name="connsiteX19" fmla="*/ 2583042 w 5436159"/>
              <a:gd name="connsiteY19" fmla="*/ 1136494 h 1319066"/>
              <a:gd name="connsiteX20" fmla="*/ 1937754 w 5436159"/>
              <a:gd name="connsiteY20" fmla="*/ 1136494 h 1319066"/>
              <a:gd name="connsiteX21" fmla="*/ 1292467 w 5436159"/>
              <a:gd name="connsiteY21" fmla="*/ 1136494 h 1319066"/>
              <a:gd name="connsiteX22" fmla="*/ 182572 w 5436159"/>
              <a:gd name="connsiteY22" fmla="*/ 1136494 h 1319066"/>
              <a:gd name="connsiteX23" fmla="*/ 182572 w 5436159"/>
              <a:gd name="connsiteY23" fmla="*/ 1227780 h 1319066"/>
              <a:gd name="connsiteX24" fmla="*/ 91286 w 5436159"/>
              <a:gd name="connsiteY24" fmla="*/ 1319066 h 1319066"/>
              <a:gd name="connsiteX25" fmla="*/ 0 w 5436159"/>
              <a:gd name="connsiteY25" fmla="*/ 1227780 h 1319066"/>
              <a:gd name="connsiteX26" fmla="*/ 0 w 5436159"/>
              <a:gd name="connsiteY26" fmla="*/ 779437 h 1319066"/>
              <a:gd name="connsiteX27" fmla="*/ 0 w 5436159"/>
              <a:gd name="connsiteY27" fmla="*/ 273858 h 1319066"/>
              <a:gd name="connsiteX28" fmla="*/ 5253587 w 5436159"/>
              <a:gd name="connsiteY28" fmla="*/ 182572 h 1319066"/>
              <a:gd name="connsiteX29" fmla="*/ 5344873 w 5436159"/>
              <a:gd name="connsiteY29" fmla="*/ 182572 h 1319066"/>
              <a:gd name="connsiteX30" fmla="*/ 5436159 w 5436159"/>
              <a:gd name="connsiteY30" fmla="*/ 91286 h 1319066"/>
              <a:gd name="connsiteX31" fmla="*/ 5344873 w 5436159"/>
              <a:gd name="connsiteY31" fmla="*/ 182572 h 1319066"/>
              <a:gd name="connsiteX32" fmla="*/ 5344873 w 5436159"/>
              <a:gd name="connsiteY32" fmla="*/ 91286 h 1319066"/>
              <a:gd name="connsiteX33" fmla="*/ 5299230 w 5436159"/>
              <a:gd name="connsiteY33" fmla="*/ 136929 h 1319066"/>
              <a:gd name="connsiteX34" fmla="*/ 5253587 w 5436159"/>
              <a:gd name="connsiteY34" fmla="*/ 91286 h 1319066"/>
              <a:gd name="connsiteX35" fmla="*/ 91286 w 5436159"/>
              <a:gd name="connsiteY35" fmla="*/ 365144 h 1319066"/>
              <a:gd name="connsiteX36" fmla="*/ 91286 w 5436159"/>
              <a:gd name="connsiteY36" fmla="*/ 273858 h 1319066"/>
              <a:gd name="connsiteX37" fmla="*/ 136929 w 5436159"/>
              <a:gd name="connsiteY37" fmla="*/ 228215 h 1319066"/>
              <a:gd name="connsiteX38" fmla="*/ 182572 w 5436159"/>
              <a:gd name="connsiteY38" fmla="*/ 273858 h 1319066"/>
              <a:gd name="connsiteX39" fmla="*/ 91286 w 5436159"/>
              <a:gd name="connsiteY39" fmla="*/ 365144 h 1319066"/>
              <a:gd name="connsiteX40" fmla="*/ 0 w 5436159"/>
              <a:gd name="connsiteY40" fmla="*/ 273858 h 1319066"/>
              <a:gd name="connsiteX41" fmla="*/ 182572 w 5436159"/>
              <a:gd name="connsiteY41" fmla="*/ 273858 h 1319066"/>
              <a:gd name="connsiteX42" fmla="*/ 182572 w 5436159"/>
              <a:gd name="connsiteY42" fmla="*/ 696550 h 1319066"/>
              <a:gd name="connsiteX43" fmla="*/ 182572 w 5436159"/>
              <a:gd name="connsiteY43" fmla="*/ 1136494 h 131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436159" h="1319066" stroke="0" extrusionOk="0">
                <a:moveTo>
                  <a:pt x="5436159" y="91286"/>
                </a:moveTo>
                <a:cubicBezTo>
                  <a:pt x="5404445" y="128320"/>
                  <a:pt x="5361902" y="160663"/>
                  <a:pt x="5344873" y="182572"/>
                </a:cubicBezTo>
                <a:cubicBezTo>
                  <a:pt x="5344111" y="143924"/>
                  <a:pt x="5345547" y="112684"/>
                  <a:pt x="5344873" y="91286"/>
                </a:cubicBezTo>
                <a:cubicBezTo>
                  <a:pt x="5348510" y="121137"/>
                  <a:pt x="5321839" y="141696"/>
                  <a:pt x="5299230" y="136929"/>
                </a:cubicBezTo>
                <a:cubicBezTo>
                  <a:pt x="5274735" y="138336"/>
                  <a:pt x="5249257" y="116737"/>
                  <a:pt x="5253587" y="91286"/>
                </a:cubicBezTo>
                <a:cubicBezTo>
                  <a:pt x="5252935" y="117684"/>
                  <a:pt x="5257807" y="141678"/>
                  <a:pt x="5253587" y="182572"/>
                </a:cubicBezTo>
                <a:cubicBezTo>
                  <a:pt x="5021310" y="194368"/>
                  <a:pt x="4885924" y="190210"/>
                  <a:pt x="4763168" y="182572"/>
                </a:cubicBezTo>
                <a:cubicBezTo>
                  <a:pt x="4640412" y="174934"/>
                  <a:pt x="4253464" y="162994"/>
                  <a:pt x="4117881" y="182572"/>
                </a:cubicBezTo>
                <a:cubicBezTo>
                  <a:pt x="3982298" y="202150"/>
                  <a:pt x="3810662" y="173267"/>
                  <a:pt x="3627462" y="182572"/>
                </a:cubicBezTo>
                <a:cubicBezTo>
                  <a:pt x="3444262" y="191877"/>
                  <a:pt x="3217994" y="151475"/>
                  <a:pt x="2982175" y="182572"/>
                </a:cubicBezTo>
                <a:cubicBezTo>
                  <a:pt x="2746356" y="213669"/>
                  <a:pt x="2433092" y="210376"/>
                  <a:pt x="2233641" y="182572"/>
                </a:cubicBezTo>
                <a:cubicBezTo>
                  <a:pt x="2034190" y="154768"/>
                  <a:pt x="1885054" y="204385"/>
                  <a:pt x="1588353" y="182572"/>
                </a:cubicBezTo>
                <a:cubicBezTo>
                  <a:pt x="1291652" y="160759"/>
                  <a:pt x="1179889" y="196213"/>
                  <a:pt x="839820" y="182572"/>
                </a:cubicBezTo>
                <a:cubicBezTo>
                  <a:pt x="499751" y="168931"/>
                  <a:pt x="383827" y="207304"/>
                  <a:pt x="91286" y="182572"/>
                </a:cubicBezTo>
                <a:cubicBezTo>
                  <a:pt x="43605" y="193117"/>
                  <a:pt x="-1378" y="222216"/>
                  <a:pt x="0" y="273858"/>
                </a:cubicBezTo>
                <a:cubicBezTo>
                  <a:pt x="-8271" y="497793"/>
                  <a:pt x="-2791" y="559433"/>
                  <a:pt x="0" y="750819"/>
                </a:cubicBezTo>
                <a:cubicBezTo>
                  <a:pt x="2791" y="942205"/>
                  <a:pt x="20746" y="1113727"/>
                  <a:pt x="0" y="1227780"/>
                </a:cubicBezTo>
                <a:cubicBezTo>
                  <a:pt x="11260" y="1276404"/>
                  <a:pt x="39769" y="1318567"/>
                  <a:pt x="91286" y="1319066"/>
                </a:cubicBezTo>
                <a:cubicBezTo>
                  <a:pt x="139287" y="1317005"/>
                  <a:pt x="183714" y="1278759"/>
                  <a:pt x="182572" y="1227780"/>
                </a:cubicBezTo>
                <a:cubicBezTo>
                  <a:pt x="179695" y="1189438"/>
                  <a:pt x="184513" y="1164616"/>
                  <a:pt x="182572" y="1136494"/>
                </a:cubicBezTo>
                <a:cubicBezTo>
                  <a:pt x="396352" y="1143053"/>
                  <a:pt x="523865" y="1117833"/>
                  <a:pt x="776237" y="1136494"/>
                </a:cubicBezTo>
                <a:cubicBezTo>
                  <a:pt x="1028610" y="1155155"/>
                  <a:pt x="1131449" y="1119240"/>
                  <a:pt x="1421524" y="1136494"/>
                </a:cubicBezTo>
                <a:cubicBezTo>
                  <a:pt x="1711599" y="1153748"/>
                  <a:pt x="1804540" y="1146778"/>
                  <a:pt x="2066812" y="1136494"/>
                </a:cubicBezTo>
                <a:cubicBezTo>
                  <a:pt x="2329084" y="1126210"/>
                  <a:pt x="2478283" y="1148426"/>
                  <a:pt x="2763723" y="1136494"/>
                </a:cubicBezTo>
                <a:cubicBezTo>
                  <a:pt x="3049163" y="1124562"/>
                  <a:pt x="3198864" y="1142397"/>
                  <a:pt x="3357387" y="1136494"/>
                </a:cubicBezTo>
                <a:cubicBezTo>
                  <a:pt x="3515910" y="1130591"/>
                  <a:pt x="3814651" y="1148565"/>
                  <a:pt x="4054298" y="1136494"/>
                </a:cubicBezTo>
                <a:cubicBezTo>
                  <a:pt x="4293945" y="1124423"/>
                  <a:pt x="4510054" y="1106901"/>
                  <a:pt x="4751208" y="1136494"/>
                </a:cubicBezTo>
                <a:cubicBezTo>
                  <a:pt x="4992362" y="1166088"/>
                  <a:pt x="5186763" y="1153540"/>
                  <a:pt x="5344873" y="1136494"/>
                </a:cubicBezTo>
                <a:cubicBezTo>
                  <a:pt x="5386183" y="1138588"/>
                  <a:pt x="5436812" y="1087958"/>
                  <a:pt x="5436159" y="1045208"/>
                </a:cubicBezTo>
                <a:cubicBezTo>
                  <a:pt x="5430591" y="910312"/>
                  <a:pt x="5455228" y="742099"/>
                  <a:pt x="5436159" y="558708"/>
                </a:cubicBezTo>
                <a:cubicBezTo>
                  <a:pt x="5417090" y="375317"/>
                  <a:pt x="5459439" y="297000"/>
                  <a:pt x="5436159" y="91286"/>
                </a:cubicBezTo>
                <a:close/>
                <a:moveTo>
                  <a:pt x="91286" y="365144"/>
                </a:moveTo>
                <a:cubicBezTo>
                  <a:pt x="140006" y="364405"/>
                  <a:pt x="172527" y="320104"/>
                  <a:pt x="182572" y="273858"/>
                </a:cubicBezTo>
                <a:cubicBezTo>
                  <a:pt x="183879" y="245766"/>
                  <a:pt x="162093" y="230669"/>
                  <a:pt x="136929" y="228215"/>
                </a:cubicBezTo>
                <a:cubicBezTo>
                  <a:pt x="106538" y="231039"/>
                  <a:pt x="85885" y="251534"/>
                  <a:pt x="91286" y="273858"/>
                </a:cubicBezTo>
                <a:cubicBezTo>
                  <a:pt x="93821" y="315555"/>
                  <a:pt x="88713" y="344555"/>
                  <a:pt x="91286" y="365144"/>
                </a:cubicBezTo>
                <a:close/>
              </a:path>
              <a:path w="5436159" h="1319066" fill="darkenLess" stroke="0" extrusionOk="0">
                <a:moveTo>
                  <a:pt x="91286" y="365144"/>
                </a:moveTo>
                <a:cubicBezTo>
                  <a:pt x="139483" y="364924"/>
                  <a:pt x="183567" y="327343"/>
                  <a:pt x="182572" y="273858"/>
                </a:cubicBezTo>
                <a:cubicBezTo>
                  <a:pt x="186243" y="247167"/>
                  <a:pt x="165021" y="227657"/>
                  <a:pt x="136929" y="228215"/>
                </a:cubicBezTo>
                <a:cubicBezTo>
                  <a:pt x="110002" y="224023"/>
                  <a:pt x="93555" y="246051"/>
                  <a:pt x="91286" y="273858"/>
                </a:cubicBezTo>
                <a:cubicBezTo>
                  <a:pt x="93291" y="306213"/>
                  <a:pt x="94103" y="328074"/>
                  <a:pt x="91286" y="365144"/>
                </a:cubicBezTo>
                <a:close/>
                <a:moveTo>
                  <a:pt x="5344873" y="182572"/>
                </a:moveTo>
                <a:cubicBezTo>
                  <a:pt x="5395314" y="170457"/>
                  <a:pt x="5437404" y="150231"/>
                  <a:pt x="5436159" y="91286"/>
                </a:cubicBezTo>
                <a:cubicBezTo>
                  <a:pt x="5444145" y="48294"/>
                  <a:pt x="5394657" y="-1185"/>
                  <a:pt x="5344873" y="0"/>
                </a:cubicBezTo>
                <a:cubicBezTo>
                  <a:pt x="5285268" y="1802"/>
                  <a:pt x="5254799" y="43835"/>
                  <a:pt x="5253587" y="91286"/>
                </a:cubicBezTo>
                <a:cubicBezTo>
                  <a:pt x="5257928" y="114721"/>
                  <a:pt x="5277414" y="132795"/>
                  <a:pt x="5299230" y="136929"/>
                </a:cubicBezTo>
                <a:cubicBezTo>
                  <a:pt x="5329231" y="134201"/>
                  <a:pt x="5344799" y="114802"/>
                  <a:pt x="5344873" y="91286"/>
                </a:cubicBezTo>
                <a:cubicBezTo>
                  <a:pt x="5341485" y="134260"/>
                  <a:pt x="5343642" y="147340"/>
                  <a:pt x="5344873" y="182572"/>
                </a:cubicBezTo>
                <a:close/>
              </a:path>
              <a:path w="5436159" h="1319066" fill="none" extrusionOk="0">
                <a:moveTo>
                  <a:pt x="0" y="273858"/>
                </a:moveTo>
                <a:cubicBezTo>
                  <a:pt x="-1511" y="224178"/>
                  <a:pt x="35056" y="185141"/>
                  <a:pt x="91286" y="182572"/>
                </a:cubicBezTo>
                <a:cubicBezTo>
                  <a:pt x="362334" y="173964"/>
                  <a:pt x="557553" y="189494"/>
                  <a:pt x="839820" y="182572"/>
                </a:cubicBezTo>
                <a:cubicBezTo>
                  <a:pt x="1122087" y="175650"/>
                  <a:pt x="1249689" y="170137"/>
                  <a:pt x="1536730" y="182572"/>
                </a:cubicBezTo>
                <a:cubicBezTo>
                  <a:pt x="1823771" y="195008"/>
                  <a:pt x="1853202" y="172484"/>
                  <a:pt x="2130395" y="182572"/>
                </a:cubicBezTo>
                <a:cubicBezTo>
                  <a:pt x="2407588" y="192660"/>
                  <a:pt x="2604130" y="204129"/>
                  <a:pt x="2724060" y="182572"/>
                </a:cubicBezTo>
                <a:cubicBezTo>
                  <a:pt x="2843990" y="161015"/>
                  <a:pt x="3100670" y="185028"/>
                  <a:pt x="3420970" y="182572"/>
                </a:cubicBezTo>
                <a:cubicBezTo>
                  <a:pt x="3741270" y="180117"/>
                  <a:pt x="3868813" y="191415"/>
                  <a:pt x="4169504" y="182572"/>
                </a:cubicBezTo>
                <a:cubicBezTo>
                  <a:pt x="4470195" y="173729"/>
                  <a:pt x="5018571" y="148286"/>
                  <a:pt x="5253587" y="182572"/>
                </a:cubicBezTo>
                <a:cubicBezTo>
                  <a:pt x="5251885" y="155497"/>
                  <a:pt x="5250027" y="130035"/>
                  <a:pt x="5253587" y="91286"/>
                </a:cubicBezTo>
                <a:cubicBezTo>
                  <a:pt x="5250898" y="36786"/>
                  <a:pt x="5294271" y="5665"/>
                  <a:pt x="5344873" y="0"/>
                </a:cubicBezTo>
                <a:cubicBezTo>
                  <a:pt x="5400597" y="955"/>
                  <a:pt x="5446277" y="33586"/>
                  <a:pt x="5436159" y="91286"/>
                </a:cubicBezTo>
                <a:cubicBezTo>
                  <a:pt x="5431596" y="337851"/>
                  <a:pt x="5447245" y="439431"/>
                  <a:pt x="5436159" y="587325"/>
                </a:cubicBezTo>
                <a:cubicBezTo>
                  <a:pt x="5425073" y="735219"/>
                  <a:pt x="5442342" y="903945"/>
                  <a:pt x="5436159" y="1045208"/>
                </a:cubicBezTo>
                <a:cubicBezTo>
                  <a:pt x="5448607" y="1097090"/>
                  <a:pt x="5386556" y="1130216"/>
                  <a:pt x="5344873" y="1136494"/>
                </a:cubicBezTo>
                <a:cubicBezTo>
                  <a:pt x="5102715" y="1113777"/>
                  <a:pt x="4913724" y="1145168"/>
                  <a:pt x="4751208" y="1136494"/>
                </a:cubicBezTo>
                <a:cubicBezTo>
                  <a:pt x="4588693" y="1127820"/>
                  <a:pt x="4402803" y="1145653"/>
                  <a:pt x="4209167" y="1136494"/>
                </a:cubicBezTo>
                <a:cubicBezTo>
                  <a:pt x="4015531" y="1127335"/>
                  <a:pt x="3963329" y="1116652"/>
                  <a:pt x="3718748" y="1136494"/>
                </a:cubicBezTo>
                <a:cubicBezTo>
                  <a:pt x="3474167" y="1156336"/>
                  <a:pt x="3407933" y="1129550"/>
                  <a:pt x="3228330" y="1136494"/>
                </a:cubicBezTo>
                <a:cubicBezTo>
                  <a:pt x="3048727" y="1143438"/>
                  <a:pt x="2767480" y="1140182"/>
                  <a:pt x="2583042" y="1136494"/>
                </a:cubicBezTo>
                <a:cubicBezTo>
                  <a:pt x="2398604" y="1132806"/>
                  <a:pt x="2237419" y="1130540"/>
                  <a:pt x="1937754" y="1136494"/>
                </a:cubicBezTo>
                <a:cubicBezTo>
                  <a:pt x="1638089" y="1142448"/>
                  <a:pt x="1520684" y="1118424"/>
                  <a:pt x="1292467" y="1136494"/>
                </a:cubicBezTo>
                <a:cubicBezTo>
                  <a:pt x="1064250" y="1154564"/>
                  <a:pt x="612000" y="1121826"/>
                  <a:pt x="182572" y="1136494"/>
                </a:cubicBezTo>
                <a:cubicBezTo>
                  <a:pt x="179276" y="1156593"/>
                  <a:pt x="182176" y="1199469"/>
                  <a:pt x="182572" y="1227780"/>
                </a:cubicBezTo>
                <a:cubicBezTo>
                  <a:pt x="183859" y="1281267"/>
                  <a:pt x="150489" y="1320120"/>
                  <a:pt x="91286" y="1319066"/>
                </a:cubicBezTo>
                <a:cubicBezTo>
                  <a:pt x="42855" y="1320040"/>
                  <a:pt x="-6682" y="1273174"/>
                  <a:pt x="0" y="1227780"/>
                </a:cubicBezTo>
                <a:cubicBezTo>
                  <a:pt x="3942" y="1126865"/>
                  <a:pt x="-3007" y="934256"/>
                  <a:pt x="0" y="779437"/>
                </a:cubicBezTo>
                <a:cubicBezTo>
                  <a:pt x="3007" y="624618"/>
                  <a:pt x="957" y="482913"/>
                  <a:pt x="0" y="273858"/>
                </a:cubicBezTo>
                <a:close/>
                <a:moveTo>
                  <a:pt x="5253587" y="182572"/>
                </a:moveTo>
                <a:cubicBezTo>
                  <a:pt x="5283107" y="184659"/>
                  <a:pt x="5313807" y="184352"/>
                  <a:pt x="5344873" y="182572"/>
                </a:cubicBezTo>
                <a:cubicBezTo>
                  <a:pt x="5393395" y="184425"/>
                  <a:pt x="5429529" y="139802"/>
                  <a:pt x="5436159" y="91286"/>
                </a:cubicBezTo>
                <a:moveTo>
                  <a:pt x="5344873" y="182572"/>
                </a:moveTo>
                <a:cubicBezTo>
                  <a:pt x="5345113" y="152221"/>
                  <a:pt x="5342518" y="122204"/>
                  <a:pt x="5344873" y="91286"/>
                </a:cubicBezTo>
                <a:cubicBezTo>
                  <a:pt x="5345835" y="118155"/>
                  <a:pt x="5324205" y="135449"/>
                  <a:pt x="5299230" y="136929"/>
                </a:cubicBezTo>
                <a:cubicBezTo>
                  <a:pt x="5274188" y="135330"/>
                  <a:pt x="5254525" y="114747"/>
                  <a:pt x="5253587" y="91286"/>
                </a:cubicBezTo>
                <a:moveTo>
                  <a:pt x="91286" y="365144"/>
                </a:moveTo>
                <a:cubicBezTo>
                  <a:pt x="89859" y="320102"/>
                  <a:pt x="89188" y="314448"/>
                  <a:pt x="91286" y="273858"/>
                </a:cubicBezTo>
                <a:cubicBezTo>
                  <a:pt x="96434" y="251246"/>
                  <a:pt x="111956" y="226898"/>
                  <a:pt x="136929" y="228215"/>
                </a:cubicBezTo>
                <a:cubicBezTo>
                  <a:pt x="164425" y="228323"/>
                  <a:pt x="178449" y="246480"/>
                  <a:pt x="182572" y="273858"/>
                </a:cubicBezTo>
                <a:cubicBezTo>
                  <a:pt x="189998" y="319133"/>
                  <a:pt x="134958" y="361491"/>
                  <a:pt x="91286" y="365144"/>
                </a:cubicBezTo>
                <a:cubicBezTo>
                  <a:pt x="50267" y="370003"/>
                  <a:pt x="985" y="320316"/>
                  <a:pt x="0" y="273858"/>
                </a:cubicBezTo>
                <a:moveTo>
                  <a:pt x="182572" y="273858"/>
                </a:moveTo>
                <a:cubicBezTo>
                  <a:pt x="196186" y="484884"/>
                  <a:pt x="175350" y="605744"/>
                  <a:pt x="182572" y="696550"/>
                </a:cubicBezTo>
                <a:cubicBezTo>
                  <a:pt x="189794" y="787356"/>
                  <a:pt x="190114" y="974910"/>
                  <a:pt x="182572" y="1136494"/>
                </a:cubicBezTo>
              </a:path>
              <a:path w="5436159" h="1319066" fill="none" stroke="0" extrusionOk="0">
                <a:moveTo>
                  <a:pt x="0" y="273858"/>
                </a:moveTo>
                <a:cubicBezTo>
                  <a:pt x="6340" y="231242"/>
                  <a:pt x="34359" y="182432"/>
                  <a:pt x="91286" y="182572"/>
                </a:cubicBezTo>
                <a:cubicBezTo>
                  <a:pt x="252723" y="200154"/>
                  <a:pt x="466310" y="182722"/>
                  <a:pt x="736574" y="182572"/>
                </a:cubicBezTo>
                <a:cubicBezTo>
                  <a:pt x="1006838" y="182422"/>
                  <a:pt x="1069676" y="175577"/>
                  <a:pt x="1226992" y="182572"/>
                </a:cubicBezTo>
                <a:cubicBezTo>
                  <a:pt x="1384308" y="189567"/>
                  <a:pt x="1604138" y="202708"/>
                  <a:pt x="1717411" y="182572"/>
                </a:cubicBezTo>
                <a:cubicBezTo>
                  <a:pt x="1830684" y="162436"/>
                  <a:pt x="2143255" y="154442"/>
                  <a:pt x="2362698" y="182572"/>
                </a:cubicBezTo>
                <a:cubicBezTo>
                  <a:pt x="2582141" y="210702"/>
                  <a:pt x="2719132" y="156525"/>
                  <a:pt x="2956363" y="182572"/>
                </a:cubicBezTo>
                <a:cubicBezTo>
                  <a:pt x="3193595" y="208619"/>
                  <a:pt x="3457583" y="214454"/>
                  <a:pt x="3601651" y="182572"/>
                </a:cubicBezTo>
                <a:cubicBezTo>
                  <a:pt x="3745719" y="150690"/>
                  <a:pt x="3912151" y="166868"/>
                  <a:pt x="4092069" y="182572"/>
                </a:cubicBezTo>
                <a:cubicBezTo>
                  <a:pt x="4271987" y="198276"/>
                  <a:pt x="4417193" y="186573"/>
                  <a:pt x="4582488" y="182572"/>
                </a:cubicBezTo>
                <a:cubicBezTo>
                  <a:pt x="4747783" y="178571"/>
                  <a:pt x="4992970" y="188609"/>
                  <a:pt x="5253587" y="182572"/>
                </a:cubicBezTo>
                <a:cubicBezTo>
                  <a:pt x="5253113" y="154954"/>
                  <a:pt x="5256124" y="131380"/>
                  <a:pt x="5253587" y="91286"/>
                </a:cubicBezTo>
                <a:cubicBezTo>
                  <a:pt x="5255081" y="38257"/>
                  <a:pt x="5293153" y="-6722"/>
                  <a:pt x="5344873" y="0"/>
                </a:cubicBezTo>
                <a:cubicBezTo>
                  <a:pt x="5394448" y="-2198"/>
                  <a:pt x="5444160" y="44336"/>
                  <a:pt x="5436159" y="91286"/>
                </a:cubicBezTo>
                <a:cubicBezTo>
                  <a:pt x="5422426" y="207426"/>
                  <a:pt x="5452986" y="388330"/>
                  <a:pt x="5436159" y="539629"/>
                </a:cubicBezTo>
                <a:cubicBezTo>
                  <a:pt x="5419332" y="690928"/>
                  <a:pt x="5426074" y="854708"/>
                  <a:pt x="5436159" y="1045208"/>
                </a:cubicBezTo>
                <a:cubicBezTo>
                  <a:pt x="5431302" y="1089898"/>
                  <a:pt x="5398688" y="1132557"/>
                  <a:pt x="5344873" y="1136494"/>
                </a:cubicBezTo>
                <a:cubicBezTo>
                  <a:pt x="5176869" y="1163409"/>
                  <a:pt x="4971950" y="1151237"/>
                  <a:pt x="4802831" y="1136494"/>
                </a:cubicBezTo>
                <a:cubicBezTo>
                  <a:pt x="4633712" y="1121751"/>
                  <a:pt x="4384718" y="1112817"/>
                  <a:pt x="4054298" y="1136494"/>
                </a:cubicBezTo>
                <a:cubicBezTo>
                  <a:pt x="3723878" y="1160171"/>
                  <a:pt x="3723909" y="1153250"/>
                  <a:pt x="3409010" y="1136494"/>
                </a:cubicBezTo>
                <a:cubicBezTo>
                  <a:pt x="3094111" y="1119738"/>
                  <a:pt x="2972289" y="1114291"/>
                  <a:pt x="2763723" y="1136494"/>
                </a:cubicBezTo>
                <a:cubicBezTo>
                  <a:pt x="2555157" y="1158697"/>
                  <a:pt x="2375348" y="1139577"/>
                  <a:pt x="2221681" y="1136494"/>
                </a:cubicBezTo>
                <a:cubicBezTo>
                  <a:pt x="2068014" y="1133411"/>
                  <a:pt x="1902900" y="1143259"/>
                  <a:pt x="1731262" y="1136494"/>
                </a:cubicBezTo>
                <a:cubicBezTo>
                  <a:pt x="1559624" y="1129729"/>
                  <a:pt x="1306601" y="1118907"/>
                  <a:pt x="1034352" y="1136494"/>
                </a:cubicBezTo>
                <a:cubicBezTo>
                  <a:pt x="762103" y="1154082"/>
                  <a:pt x="362829" y="1152410"/>
                  <a:pt x="182572" y="1136494"/>
                </a:cubicBezTo>
                <a:cubicBezTo>
                  <a:pt x="181289" y="1165130"/>
                  <a:pt x="186207" y="1191516"/>
                  <a:pt x="182572" y="1227780"/>
                </a:cubicBezTo>
                <a:cubicBezTo>
                  <a:pt x="180702" y="1274026"/>
                  <a:pt x="145236" y="1308652"/>
                  <a:pt x="91286" y="1319066"/>
                </a:cubicBezTo>
                <a:cubicBezTo>
                  <a:pt x="42828" y="1320606"/>
                  <a:pt x="3303" y="1279452"/>
                  <a:pt x="0" y="1227780"/>
                </a:cubicBezTo>
                <a:cubicBezTo>
                  <a:pt x="-616" y="1091168"/>
                  <a:pt x="-14302" y="858049"/>
                  <a:pt x="0" y="741280"/>
                </a:cubicBezTo>
                <a:cubicBezTo>
                  <a:pt x="14302" y="624511"/>
                  <a:pt x="22975" y="498951"/>
                  <a:pt x="0" y="273858"/>
                </a:cubicBezTo>
                <a:close/>
                <a:moveTo>
                  <a:pt x="5253587" y="182572"/>
                </a:moveTo>
                <a:cubicBezTo>
                  <a:pt x="5276607" y="185272"/>
                  <a:pt x="5303631" y="178556"/>
                  <a:pt x="5344873" y="182572"/>
                </a:cubicBezTo>
                <a:cubicBezTo>
                  <a:pt x="5396333" y="170019"/>
                  <a:pt x="5441205" y="150674"/>
                  <a:pt x="5436159" y="91286"/>
                </a:cubicBezTo>
                <a:moveTo>
                  <a:pt x="5344873" y="182572"/>
                </a:moveTo>
                <a:cubicBezTo>
                  <a:pt x="5341414" y="154765"/>
                  <a:pt x="5343610" y="131298"/>
                  <a:pt x="5344873" y="91286"/>
                </a:cubicBezTo>
                <a:cubicBezTo>
                  <a:pt x="5347361" y="113564"/>
                  <a:pt x="5328024" y="134990"/>
                  <a:pt x="5299230" y="136929"/>
                </a:cubicBezTo>
                <a:cubicBezTo>
                  <a:pt x="5270890" y="138553"/>
                  <a:pt x="5251686" y="120537"/>
                  <a:pt x="5253587" y="91286"/>
                </a:cubicBezTo>
                <a:moveTo>
                  <a:pt x="91286" y="365144"/>
                </a:moveTo>
                <a:cubicBezTo>
                  <a:pt x="95038" y="320825"/>
                  <a:pt x="95639" y="316278"/>
                  <a:pt x="91286" y="273858"/>
                </a:cubicBezTo>
                <a:cubicBezTo>
                  <a:pt x="86890" y="250994"/>
                  <a:pt x="107896" y="231686"/>
                  <a:pt x="136929" y="228215"/>
                </a:cubicBezTo>
                <a:cubicBezTo>
                  <a:pt x="164708" y="231999"/>
                  <a:pt x="180607" y="246120"/>
                  <a:pt x="182572" y="273858"/>
                </a:cubicBezTo>
                <a:cubicBezTo>
                  <a:pt x="194816" y="324217"/>
                  <a:pt x="150799" y="368105"/>
                  <a:pt x="91286" y="365144"/>
                </a:cubicBezTo>
                <a:cubicBezTo>
                  <a:pt x="38806" y="360667"/>
                  <a:pt x="-4909" y="333958"/>
                  <a:pt x="0" y="273858"/>
                </a:cubicBezTo>
                <a:moveTo>
                  <a:pt x="182572" y="273858"/>
                </a:moveTo>
                <a:cubicBezTo>
                  <a:pt x="162800" y="359731"/>
                  <a:pt x="200442" y="533740"/>
                  <a:pt x="182572" y="687923"/>
                </a:cubicBezTo>
                <a:cubicBezTo>
                  <a:pt x="164702" y="842107"/>
                  <a:pt x="162933" y="1020750"/>
                  <a:pt x="182572" y="1136494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0" i="0" dirty="0">
                <a:solidFill>
                  <a:srgbClr val="212529"/>
                </a:solidFill>
                <a:effectLst/>
              </a:rPr>
              <a:t>​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Prepoznatljiv simbol revolucije u Rumunjskoj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bile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zastave iz kojih je izrezan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komunistički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grb.</a:t>
            </a:r>
          </a:p>
        </p:txBody>
      </p:sp>
    </p:spTree>
    <p:extLst>
      <p:ext uri="{BB962C8B-B14F-4D97-AF65-F5344CB8AC3E}">
        <p14:creationId xmlns:p14="http://schemas.microsoft.com/office/powerpoint/2010/main" xmlns="" val="1649018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3234934"/>
              </p:ext>
            </p:extLst>
          </p:nvPr>
        </p:nvGraphicFramePr>
        <p:xfrm>
          <a:off x="430490" y="1760504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6077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51811133"/>
              </p:ext>
            </p:extLst>
          </p:nvPr>
        </p:nvGraphicFramePr>
        <p:xfrm>
          <a:off x="430490" y="1760504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29250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11B4FA4E-4038-4BDD-AFFD-D7ECA7DC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5287"/>
            <a:ext cx="1769105" cy="2502713"/>
          </a:xfrm>
          <a:prstGeom prst="rect">
            <a:avLst/>
          </a:prstGeom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xmlns="" id="{ABA3FD68-EBE8-4B99-9DCC-A4952D112C0D}"/>
              </a:ext>
            </a:extLst>
          </p:cNvPr>
          <p:cNvSpPr/>
          <p:nvPr/>
        </p:nvSpPr>
        <p:spPr>
          <a:xfrm>
            <a:off x="128597" y="1209791"/>
            <a:ext cx="4683395" cy="3585743"/>
          </a:xfrm>
          <a:custGeom>
            <a:avLst/>
            <a:gdLst>
              <a:gd name="connsiteX0" fmla="*/ 888581 w 4683395"/>
              <a:gd name="connsiteY0" fmla="*/ 3647848 h 3585743"/>
              <a:gd name="connsiteX1" fmla="*/ 776199 w 4683395"/>
              <a:gd name="connsiteY1" fmla="*/ 3126201 h 3585743"/>
              <a:gd name="connsiteX2" fmla="*/ 872137 w 4683395"/>
              <a:gd name="connsiteY2" fmla="*/ 397001 h 3585743"/>
              <a:gd name="connsiteX3" fmla="*/ 3527055 w 4683395"/>
              <a:gd name="connsiteY3" fmla="*/ 246664 h 3585743"/>
              <a:gd name="connsiteX4" fmla="*/ 4172080 w 4683395"/>
              <a:gd name="connsiteY4" fmla="*/ 2911121 h 3585743"/>
              <a:gd name="connsiteX5" fmla="*/ 1542563 w 4683395"/>
              <a:gd name="connsiteY5" fmla="*/ 3478113 h 3585743"/>
              <a:gd name="connsiteX6" fmla="*/ 888581 w 4683395"/>
              <a:gd name="connsiteY6" fmla="*/ 3647848 h 358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3395" h="3585743" fill="none" extrusionOk="0">
                <a:moveTo>
                  <a:pt x="888581" y="3647848"/>
                </a:moveTo>
                <a:cubicBezTo>
                  <a:pt x="858757" y="3453689"/>
                  <a:pt x="832359" y="3325842"/>
                  <a:pt x="776199" y="3126201"/>
                </a:cubicBezTo>
                <a:cubicBezTo>
                  <a:pt x="-132116" y="2594429"/>
                  <a:pt x="-251776" y="1014738"/>
                  <a:pt x="872137" y="397001"/>
                </a:cubicBezTo>
                <a:cubicBezTo>
                  <a:pt x="1547295" y="-184046"/>
                  <a:pt x="2736639" y="-138052"/>
                  <a:pt x="3527055" y="246664"/>
                </a:cubicBezTo>
                <a:cubicBezTo>
                  <a:pt x="4583225" y="649789"/>
                  <a:pt x="5049346" y="2137785"/>
                  <a:pt x="4172080" y="2911121"/>
                </a:cubicBezTo>
                <a:cubicBezTo>
                  <a:pt x="3502477" y="3515085"/>
                  <a:pt x="2524731" y="3672890"/>
                  <a:pt x="1542563" y="3478113"/>
                </a:cubicBezTo>
                <a:cubicBezTo>
                  <a:pt x="1413779" y="3531917"/>
                  <a:pt x="1105213" y="3582428"/>
                  <a:pt x="888581" y="3647848"/>
                </a:cubicBezTo>
                <a:close/>
              </a:path>
              <a:path w="4683395" h="3585743" stroke="0" extrusionOk="0">
                <a:moveTo>
                  <a:pt x="888581" y="3647848"/>
                </a:moveTo>
                <a:cubicBezTo>
                  <a:pt x="834510" y="3434521"/>
                  <a:pt x="820869" y="3283100"/>
                  <a:pt x="776199" y="3126201"/>
                </a:cubicBezTo>
                <a:cubicBezTo>
                  <a:pt x="-458818" y="2202174"/>
                  <a:pt x="-332240" y="1011484"/>
                  <a:pt x="872137" y="397001"/>
                </a:cubicBezTo>
                <a:cubicBezTo>
                  <a:pt x="1653894" y="32881"/>
                  <a:pt x="2674913" y="-243881"/>
                  <a:pt x="3527055" y="246664"/>
                </a:cubicBezTo>
                <a:cubicBezTo>
                  <a:pt x="4647469" y="799874"/>
                  <a:pt x="5113440" y="2329060"/>
                  <a:pt x="4172080" y="2911121"/>
                </a:cubicBezTo>
                <a:cubicBezTo>
                  <a:pt x="3541440" y="3581784"/>
                  <a:pt x="2301113" y="3809835"/>
                  <a:pt x="1542563" y="3478113"/>
                </a:cubicBezTo>
                <a:cubicBezTo>
                  <a:pt x="1316341" y="3518740"/>
                  <a:pt x="1182145" y="3588754"/>
                  <a:pt x="888581" y="364784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1027"/>
                      <a:gd name="adj2" fmla="val 5173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rouči fotografije i tekstove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ispod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njih u dijelu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povijesni koncept – uzroci i posljedice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166), a zatim odgovori usmeno na 1. i 2. pitanje. 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D02EC98C-3C1D-4328-93D7-09933DF2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992" y="1296237"/>
            <a:ext cx="7300156" cy="518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03D82BFA-4143-4508-8204-A849710CC9D5}"/>
              </a:ext>
            </a:extLst>
          </p:cNvPr>
          <p:cNvSpPr/>
          <p:nvPr/>
        </p:nvSpPr>
        <p:spPr>
          <a:xfrm>
            <a:off x="1769105" y="5365688"/>
            <a:ext cx="2934118" cy="1302428"/>
          </a:xfrm>
          <a:custGeom>
            <a:avLst/>
            <a:gdLst>
              <a:gd name="connsiteX0" fmla="*/ 2934118 w 2934118"/>
              <a:gd name="connsiteY0" fmla="*/ 90135 h 1302428"/>
              <a:gd name="connsiteX1" fmla="*/ 2843983 w 2934118"/>
              <a:gd name="connsiteY1" fmla="*/ 180270 h 1302428"/>
              <a:gd name="connsiteX2" fmla="*/ 2843983 w 2934118"/>
              <a:gd name="connsiteY2" fmla="*/ 90135 h 1302428"/>
              <a:gd name="connsiteX3" fmla="*/ 2798916 w 2934118"/>
              <a:gd name="connsiteY3" fmla="*/ 135202 h 1302428"/>
              <a:gd name="connsiteX4" fmla="*/ 2753849 w 2934118"/>
              <a:gd name="connsiteY4" fmla="*/ 90135 h 1302428"/>
              <a:gd name="connsiteX5" fmla="*/ 2753849 w 2934118"/>
              <a:gd name="connsiteY5" fmla="*/ 180269 h 1302428"/>
              <a:gd name="connsiteX6" fmla="*/ 2061283 w 2934118"/>
              <a:gd name="connsiteY6" fmla="*/ 180269 h 1302428"/>
              <a:gd name="connsiteX7" fmla="*/ 1448629 w 2934118"/>
              <a:gd name="connsiteY7" fmla="*/ 180269 h 1302428"/>
              <a:gd name="connsiteX8" fmla="*/ 756064 w 2934118"/>
              <a:gd name="connsiteY8" fmla="*/ 180269 h 1302428"/>
              <a:gd name="connsiteX9" fmla="*/ 90135 w 2934118"/>
              <a:gd name="connsiteY9" fmla="*/ 180269 h 1302428"/>
              <a:gd name="connsiteX10" fmla="*/ 0 w 2934118"/>
              <a:gd name="connsiteY10" fmla="*/ 270404 h 1302428"/>
              <a:gd name="connsiteX11" fmla="*/ 0 w 2934118"/>
              <a:gd name="connsiteY11" fmla="*/ 741349 h 1302428"/>
              <a:gd name="connsiteX12" fmla="*/ 0 w 2934118"/>
              <a:gd name="connsiteY12" fmla="*/ 1212293 h 1302428"/>
              <a:gd name="connsiteX13" fmla="*/ 90135 w 2934118"/>
              <a:gd name="connsiteY13" fmla="*/ 1302428 h 1302428"/>
              <a:gd name="connsiteX14" fmla="*/ 180270 w 2934118"/>
              <a:gd name="connsiteY14" fmla="*/ 1212293 h 1302428"/>
              <a:gd name="connsiteX15" fmla="*/ 180269 w 2934118"/>
              <a:gd name="connsiteY15" fmla="*/ 1122159 h 1302428"/>
              <a:gd name="connsiteX16" fmla="*/ 846198 w 2934118"/>
              <a:gd name="connsiteY16" fmla="*/ 1122159 h 1302428"/>
              <a:gd name="connsiteX17" fmla="*/ 1458852 w 2934118"/>
              <a:gd name="connsiteY17" fmla="*/ 1122159 h 1302428"/>
              <a:gd name="connsiteX18" fmla="*/ 2044869 w 2934118"/>
              <a:gd name="connsiteY18" fmla="*/ 1122159 h 1302428"/>
              <a:gd name="connsiteX19" fmla="*/ 2843983 w 2934118"/>
              <a:gd name="connsiteY19" fmla="*/ 1122159 h 1302428"/>
              <a:gd name="connsiteX20" fmla="*/ 2934118 w 2934118"/>
              <a:gd name="connsiteY20" fmla="*/ 1032024 h 1302428"/>
              <a:gd name="connsiteX21" fmla="*/ 2934118 w 2934118"/>
              <a:gd name="connsiteY21" fmla="*/ 579917 h 1302428"/>
              <a:gd name="connsiteX22" fmla="*/ 2934118 w 2934118"/>
              <a:gd name="connsiteY22" fmla="*/ 90135 h 1302428"/>
              <a:gd name="connsiteX23" fmla="*/ 90135 w 2934118"/>
              <a:gd name="connsiteY23" fmla="*/ 360538 h 1302428"/>
              <a:gd name="connsiteX24" fmla="*/ 180270 w 2934118"/>
              <a:gd name="connsiteY24" fmla="*/ 270403 h 1302428"/>
              <a:gd name="connsiteX25" fmla="*/ 135203 w 2934118"/>
              <a:gd name="connsiteY25" fmla="*/ 225336 h 1302428"/>
              <a:gd name="connsiteX26" fmla="*/ 90136 w 2934118"/>
              <a:gd name="connsiteY26" fmla="*/ 270403 h 1302428"/>
              <a:gd name="connsiteX27" fmla="*/ 90135 w 2934118"/>
              <a:gd name="connsiteY27" fmla="*/ 360538 h 1302428"/>
              <a:gd name="connsiteX0" fmla="*/ 90135 w 2934118"/>
              <a:gd name="connsiteY0" fmla="*/ 360538 h 1302428"/>
              <a:gd name="connsiteX1" fmla="*/ 180270 w 2934118"/>
              <a:gd name="connsiteY1" fmla="*/ 270403 h 1302428"/>
              <a:gd name="connsiteX2" fmla="*/ 135203 w 2934118"/>
              <a:gd name="connsiteY2" fmla="*/ 225336 h 1302428"/>
              <a:gd name="connsiteX3" fmla="*/ 90136 w 2934118"/>
              <a:gd name="connsiteY3" fmla="*/ 270403 h 1302428"/>
              <a:gd name="connsiteX4" fmla="*/ 90135 w 2934118"/>
              <a:gd name="connsiteY4" fmla="*/ 360538 h 1302428"/>
              <a:gd name="connsiteX5" fmla="*/ 2843983 w 2934118"/>
              <a:gd name="connsiteY5" fmla="*/ 180269 h 1302428"/>
              <a:gd name="connsiteX6" fmla="*/ 2934118 w 2934118"/>
              <a:gd name="connsiteY6" fmla="*/ 90134 h 1302428"/>
              <a:gd name="connsiteX7" fmla="*/ 2843983 w 2934118"/>
              <a:gd name="connsiteY7" fmla="*/ -1 h 1302428"/>
              <a:gd name="connsiteX8" fmla="*/ 2753848 w 2934118"/>
              <a:gd name="connsiteY8" fmla="*/ 90134 h 1302428"/>
              <a:gd name="connsiteX9" fmla="*/ 2798915 w 2934118"/>
              <a:gd name="connsiteY9" fmla="*/ 135201 h 1302428"/>
              <a:gd name="connsiteX10" fmla="*/ 2843982 w 2934118"/>
              <a:gd name="connsiteY10" fmla="*/ 90134 h 1302428"/>
              <a:gd name="connsiteX11" fmla="*/ 2843983 w 2934118"/>
              <a:gd name="connsiteY11" fmla="*/ 180269 h 1302428"/>
              <a:gd name="connsiteX0" fmla="*/ 0 w 2934118"/>
              <a:gd name="connsiteY0" fmla="*/ 270404 h 1302428"/>
              <a:gd name="connsiteX1" fmla="*/ 90135 w 2934118"/>
              <a:gd name="connsiteY1" fmla="*/ 180269 h 1302428"/>
              <a:gd name="connsiteX2" fmla="*/ 729426 w 2934118"/>
              <a:gd name="connsiteY2" fmla="*/ 180269 h 1302428"/>
              <a:gd name="connsiteX3" fmla="*/ 1395355 w 2934118"/>
              <a:gd name="connsiteY3" fmla="*/ 180269 h 1302428"/>
              <a:gd name="connsiteX4" fmla="*/ 2008009 w 2934118"/>
              <a:gd name="connsiteY4" fmla="*/ 180269 h 1302428"/>
              <a:gd name="connsiteX5" fmla="*/ 2753849 w 2934118"/>
              <a:gd name="connsiteY5" fmla="*/ 180269 h 1302428"/>
              <a:gd name="connsiteX6" fmla="*/ 2753849 w 2934118"/>
              <a:gd name="connsiteY6" fmla="*/ 90135 h 1302428"/>
              <a:gd name="connsiteX7" fmla="*/ 2843984 w 2934118"/>
              <a:gd name="connsiteY7" fmla="*/ 0 h 1302428"/>
              <a:gd name="connsiteX8" fmla="*/ 2934119 w 2934118"/>
              <a:gd name="connsiteY8" fmla="*/ 90135 h 1302428"/>
              <a:gd name="connsiteX9" fmla="*/ 2934118 w 2934118"/>
              <a:gd name="connsiteY9" fmla="*/ 1032024 h 1302428"/>
              <a:gd name="connsiteX10" fmla="*/ 2843983 w 2934118"/>
              <a:gd name="connsiteY10" fmla="*/ 1122159 h 1302428"/>
              <a:gd name="connsiteX11" fmla="*/ 2151417 w 2934118"/>
              <a:gd name="connsiteY11" fmla="*/ 1122159 h 1302428"/>
              <a:gd name="connsiteX12" fmla="*/ 1512126 w 2934118"/>
              <a:gd name="connsiteY12" fmla="*/ 1122159 h 1302428"/>
              <a:gd name="connsiteX13" fmla="*/ 899472 w 2934118"/>
              <a:gd name="connsiteY13" fmla="*/ 1122159 h 1302428"/>
              <a:gd name="connsiteX14" fmla="*/ 180269 w 2934118"/>
              <a:gd name="connsiteY14" fmla="*/ 1122159 h 1302428"/>
              <a:gd name="connsiteX15" fmla="*/ 180269 w 2934118"/>
              <a:gd name="connsiteY15" fmla="*/ 1212293 h 1302428"/>
              <a:gd name="connsiteX16" fmla="*/ 90134 w 2934118"/>
              <a:gd name="connsiteY16" fmla="*/ 1302428 h 1302428"/>
              <a:gd name="connsiteX17" fmla="*/ -1 w 2934118"/>
              <a:gd name="connsiteY17" fmla="*/ 1212293 h 1302428"/>
              <a:gd name="connsiteX18" fmla="*/ 0 w 2934118"/>
              <a:gd name="connsiteY18" fmla="*/ 270404 h 1302428"/>
              <a:gd name="connsiteX19" fmla="*/ 2753849 w 2934118"/>
              <a:gd name="connsiteY19" fmla="*/ 180269 h 1302428"/>
              <a:gd name="connsiteX20" fmla="*/ 2843983 w 2934118"/>
              <a:gd name="connsiteY20" fmla="*/ 180269 h 1302428"/>
              <a:gd name="connsiteX21" fmla="*/ 2934118 w 2934118"/>
              <a:gd name="connsiteY21" fmla="*/ 90134 h 1302428"/>
              <a:gd name="connsiteX22" fmla="*/ 2843983 w 2934118"/>
              <a:gd name="connsiteY22" fmla="*/ 180269 h 1302428"/>
              <a:gd name="connsiteX23" fmla="*/ 2843983 w 2934118"/>
              <a:gd name="connsiteY23" fmla="*/ 90135 h 1302428"/>
              <a:gd name="connsiteX24" fmla="*/ 2798916 w 2934118"/>
              <a:gd name="connsiteY24" fmla="*/ 135202 h 1302428"/>
              <a:gd name="connsiteX25" fmla="*/ 2753849 w 2934118"/>
              <a:gd name="connsiteY25" fmla="*/ 90135 h 1302428"/>
              <a:gd name="connsiteX26" fmla="*/ 90135 w 2934118"/>
              <a:gd name="connsiteY26" fmla="*/ 360538 h 1302428"/>
              <a:gd name="connsiteX27" fmla="*/ 90135 w 2934118"/>
              <a:gd name="connsiteY27" fmla="*/ 270404 h 1302428"/>
              <a:gd name="connsiteX28" fmla="*/ 135202 w 2934118"/>
              <a:gd name="connsiteY28" fmla="*/ 225337 h 1302428"/>
              <a:gd name="connsiteX29" fmla="*/ 180269 w 2934118"/>
              <a:gd name="connsiteY29" fmla="*/ 270404 h 1302428"/>
              <a:gd name="connsiteX30" fmla="*/ 90134 w 2934118"/>
              <a:gd name="connsiteY30" fmla="*/ 360539 h 1302428"/>
              <a:gd name="connsiteX31" fmla="*/ -1 w 2934118"/>
              <a:gd name="connsiteY31" fmla="*/ 270404 h 1302428"/>
              <a:gd name="connsiteX32" fmla="*/ 180269 w 2934118"/>
              <a:gd name="connsiteY32" fmla="*/ 270404 h 1302428"/>
              <a:gd name="connsiteX33" fmla="*/ 180269 w 2934118"/>
              <a:gd name="connsiteY33" fmla="*/ 704799 h 1302428"/>
              <a:gd name="connsiteX34" fmla="*/ 180269 w 2934118"/>
              <a:gd name="connsiteY34" fmla="*/ 1122159 h 130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34118" h="1302428" stroke="0" extrusionOk="0">
                <a:moveTo>
                  <a:pt x="2934118" y="90135"/>
                </a:moveTo>
                <a:cubicBezTo>
                  <a:pt x="2927555" y="135713"/>
                  <a:pt x="2894195" y="174151"/>
                  <a:pt x="2843983" y="180270"/>
                </a:cubicBezTo>
                <a:cubicBezTo>
                  <a:pt x="2841029" y="149454"/>
                  <a:pt x="2847095" y="108961"/>
                  <a:pt x="2843983" y="90135"/>
                </a:cubicBezTo>
                <a:cubicBezTo>
                  <a:pt x="2843589" y="114541"/>
                  <a:pt x="2825078" y="135547"/>
                  <a:pt x="2798916" y="135202"/>
                </a:cubicBezTo>
                <a:cubicBezTo>
                  <a:pt x="2772117" y="132198"/>
                  <a:pt x="2750320" y="110594"/>
                  <a:pt x="2753849" y="90135"/>
                </a:cubicBezTo>
                <a:cubicBezTo>
                  <a:pt x="2749560" y="118977"/>
                  <a:pt x="2750003" y="135657"/>
                  <a:pt x="2753849" y="180269"/>
                </a:cubicBezTo>
                <a:cubicBezTo>
                  <a:pt x="2484942" y="201312"/>
                  <a:pt x="2392251" y="146702"/>
                  <a:pt x="2061283" y="180269"/>
                </a:cubicBezTo>
                <a:cubicBezTo>
                  <a:pt x="1730315" y="213836"/>
                  <a:pt x="1665531" y="156394"/>
                  <a:pt x="1448629" y="180269"/>
                </a:cubicBezTo>
                <a:cubicBezTo>
                  <a:pt x="1231727" y="204144"/>
                  <a:pt x="1081246" y="160837"/>
                  <a:pt x="756064" y="180269"/>
                </a:cubicBezTo>
                <a:cubicBezTo>
                  <a:pt x="430882" y="199701"/>
                  <a:pt x="414294" y="193440"/>
                  <a:pt x="90135" y="180269"/>
                </a:cubicBezTo>
                <a:cubicBezTo>
                  <a:pt x="34372" y="177833"/>
                  <a:pt x="1532" y="218555"/>
                  <a:pt x="0" y="270404"/>
                </a:cubicBezTo>
                <a:cubicBezTo>
                  <a:pt x="-12984" y="370006"/>
                  <a:pt x="22753" y="576256"/>
                  <a:pt x="0" y="741349"/>
                </a:cubicBezTo>
                <a:cubicBezTo>
                  <a:pt x="-22753" y="906443"/>
                  <a:pt x="19270" y="1061799"/>
                  <a:pt x="0" y="1212293"/>
                </a:cubicBezTo>
                <a:cubicBezTo>
                  <a:pt x="-6856" y="1263172"/>
                  <a:pt x="38142" y="1295522"/>
                  <a:pt x="90135" y="1302428"/>
                </a:cubicBezTo>
                <a:cubicBezTo>
                  <a:pt x="138526" y="1310401"/>
                  <a:pt x="179819" y="1268447"/>
                  <a:pt x="180270" y="1212293"/>
                </a:cubicBezTo>
                <a:cubicBezTo>
                  <a:pt x="177992" y="1180015"/>
                  <a:pt x="182528" y="1153316"/>
                  <a:pt x="180269" y="1122159"/>
                </a:cubicBezTo>
                <a:cubicBezTo>
                  <a:pt x="473402" y="1106865"/>
                  <a:pt x="590101" y="1146748"/>
                  <a:pt x="846198" y="1122159"/>
                </a:cubicBezTo>
                <a:cubicBezTo>
                  <a:pt x="1102295" y="1097570"/>
                  <a:pt x="1277127" y="1141187"/>
                  <a:pt x="1458852" y="1122159"/>
                </a:cubicBezTo>
                <a:cubicBezTo>
                  <a:pt x="1640577" y="1103131"/>
                  <a:pt x="1834218" y="1099644"/>
                  <a:pt x="2044869" y="1122159"/>
                </a:cubicBezTo>
                <a:cubicBezTo>
                  <a:pt x="2255520" y="1144674"/>
                  <a:pt x="2580042" y="1148726"/>
                  <a:pt x="2843983" y="1122159"/>
                </a:cubicBezTo>
                <a:cubicBezTo>
                  <a:pt x="2896710" y="1122249"/>
                  <a:pt x="2928895" y="1082074"/>
                  <a:pt x="2934118" y="1032024"/>
                </a:cubicBezTo>
                <a:cubicBezTo>
                  <a:pt x="2951752" y="812831"/>
                  <a:pt x="2920059" y="793835"/>
                  <a:pt x="2934118" y="579917"/>
                </a:cubicBezTo>
                <a:cubicBezTo>
                  <a:pt x="2948177" y="365999"/>
                  <a:pt x="2911640" y="295429"/>
                  <a:pt x="2934118" y="90135"/>
                </a:cubicBezTo>
                <a:close/>
                <a:moveTo>
                  <a:pt x="90135" y="360538"/>
                </a:moveTo>
                <a:cubicBezTo>
                  <a:pt x="142279" y="362619"/>
                  <a:pt x="185482" y="309106"/>
                  <a:pt x="180270" y="270403"/>
                </a:cubicBezTo>
                <a:cubicBezTo>
                  <a:pt x="178154" y="241991"/>
                  <a:pt x="159509" y="226113"/>
                  <a:pt x="135203" y="225336"/>
                </a:cubicBezTo>
                <a:cubicBezTo>
                  <a:pt x="108874" y="222011"/>
                  <a:pt x="93088" y="242865"/>
                  <a:pt x="90136" y="270403"/>
                </a:cubicBezTo>
                <a:cubicBezTo>
                  <a:pt x="88888" y="296113"/>
                  <a:pt x="88408" y="330890"/>
                  <a:pt x="90135" y="360538"/>
                </a:cubicBezTo>
                <a:close/>
              </a:path>
              <a:path w="2934118" h="1302428" fill="darkenLess" stroke="0" extrusionOk="0">
                <a:moveTo>
                  <a:pt x="90135" y="360538"/>
                </a:moveTo>
                <a:cubicBezTo>
                  <a:pt x="140465" y="354083"/>
                  <a:pt x="185949" y="327352"/>
                  <a:pt x="180270" y="270403"/>
                </a:cubicBezTo>
                <a:cubicBezTo>
                  <a:pt x="177942" y="247973"/>
                  <a:pt x="156971" y="224906"/>
                  <a:pt x="135203" y="225336"/>
                </a:cubicBezTo>
                <a:cubicBezTo>
                  <a:pt x="105871" y="222040"/>
                  <a:pt x="88015" y="244589"/>
                  <a:pt x="90136" y="270403"/>
                </a:cubicBezTo>
                <a:cubicBezTo>
                  <a:pt x="88459" y="299752"/>
                  <a:pt x="91874" y="326657"/>
                  <a:pt x="90135" y="360538"/>
                </a:cubicBezTo>
                <a:close/>
                <a:moveTo>
                  <a:pt x="2843983" y="180269"/>
                </a:moveTo>
                <a:cubicBezTo>
                  <a:pt x="2893694" y="184175"/>
                  <a:pt x="2932508" y="140791"/>
                  <a:pt x="2934118" y="90134"/>
                </a:cubicBezTo>
                <a:cubicBezTo>
                  <a:pt x="2926948" y="44183"/>
                  <a:pt x="2896082" y="-4299"/>
                  <a:pt x="2843983" y="-1"/>
                </a:cubicBezTo>
                <a:cubicBezTo>
                  <a:pt x="2802640" y="5214"/>
                  <a:pt x="2752741" y="34889"/>
                  <a:pt x="2753848" y="90134"/>
                </a:cubicBezTo>
                <a:cubicBezTo>
                  <a:pt x="2749085" y="117740"/>
                  <a:pt x="2775787" y="137672"/>
                  <a:pt x="2798915" y="135201"/>
                </a:cubicBezTo>
                <a:cubicBezTo>
                  <a:pt x="2822087" y="136670"/>
                  <a:pt x="2842002" y="116944"/>
                  <a:pt x="2843982" y="90134"/>
                </a:cubicBezTo>
                <a:cubicBezTo>
                  <a:pt x="2843169" y="123944"/>
                  <a:pt x="2842843" y="150056"/>
                  <a:pt x="2843983" y="180269"/>
                </a:cubicBezTo>
                <a:close/>
              </a:path>
              <a:path w="2934118" h="1302428" fill="none" extrusionOk="0">
                <a:moveTo>
                  <a:pt x="0" y="270404"/>
                </a:moveTo>
                <a:cubicBezTo>
                  <a:pt x="4910" y="217531"/>
                  <a:pt x="32334" y="181659"/>
                  <a:pt x="90135" y="180269"/>
                </a:cubicBezTo>
                <a:cubicBezTo>
                  <a:pt x="362622" y="154357"/>
                  <a:pt x="575921" y="196640"/>
                  <a:pt x="729426" y="180269"/>
                </a:cubicBezTo>
                <a:cubicBezTo>
                  <a:pt x="882931" y="163898"/>
                  <a:pt x="1130333" y="206850"/>
                  <a:pt x="1395355" y="180269"/>
                </a:cubicBezTo>
                <a:cubicBezTo>
                  <a:pt x="1660377" y="153688"/>
                  <a:pt x="1757568" y="205709"/>
                  <a:pt x="2008009" y="180269"/>
                </a:cubicBezTo>
                <a:cubicBezTo>
                  <a:pt x="2258450" y="154829"/>
                  <a:pt x="2507019" y="175293"/>
                  <a:pt x="2753849" y="180269"/>
                </a:cubicBezTo>
                <a:cubicBezTo>
                  <a:pt x="2750861" y="149809"/>
                  <a:pt x="2757046" y="117256"/>
                  <a:pt x="2753849" y="90135"/>
                </a:cubicBezTo>
                <a:cubicBezTo>
                  <a:pt x="2742211" y="39902"/>
                  <a:pt x="2799677" y="3161"/>
                  <a:pt x="2843984" y="0"/>
                </a:cubicBezTo>
                <a:cubicBezTo>
                  <a:pt x="2897932" y="-4909"/>
                  <a:pt x="2941425" y="36404"/>
                  <a:pt x="2934119" y="90135"/>
                </a:cubicBezTo>
                <a:cubicBezTo>
                  <a:pt x="2927544" y="407508"/>
                  <a:pt x="2922429" y="742923"/>
                  <a:pt x="2934118" y="1032024"/>
                </a:cubicBezTo>
                <a:cubicBezTo>
                  <a:pt x="2936513" y="1079608"/>
                  <a:pt x="2886675" y="1123176"/>
                  <a:pt x="2843983" y="1122159"/>
                </a:cubicBezTo>
                <a:cubicBezTo>
                  <a:pt x="2694675" y="1135369"/>
                  <a:pt x="2358703" y="1148899"/>
                  <a:pt x="2151417" y="1122159"/>
                </a:cubicBezTo>
                <a:cubicBezTo>
                  <a:pt x="1944131" y="1095419"/>
                  <a:pt x="1827718" y="1126837"/>
                  <a:pt x="1512126" y="1122159"/>
                </a:cubicBezTo>
                <a:cubicBezTo>
                  <a:pt x="1196534" y="1117481"/>
                  <a:pt x="1033925" y="1145543"/>
                  <a:pt x="899472" y="1122159"/>
                </a:cubicBezTo>
                <a:cubicBezTo>
                  <a:pt x="765019" y="1098775"/>
                  <a:pt x="523190" y="1145879"/>
                  <a:pt x="180269" y="1122159"/>
                </a:cubicBezTo>
                <a:cubicBezTo>
                  <a:pt x="182981" y="1153321"/>
                  <a:pt x="179481" y="1181427"/>
                  <a:pt x="180269" y="1212293"/>
                </a:cubicBezTo>
                <a:cubicBezTo>
                  <a:pt x="175606" y="1254956"/>
                  <a:pt x="138098" y="1311034"/>
                  <a:pt x="90134" y="1302428"/>
                </a:cubicBezTo>
                <a:cubicBezTo>
                  <a:pt x="30897" y="1295032"/>
                  <a:pt x="-3708" y="1263878"/>
                  <a:pt x="-1" y="1212293"/>
                </a:cubicBezTo>
                <a:cubicBezTo>
                  <a:pt x="-60323" y="924982"/>
                  <a:pt x="3764" y="568397"/>
                  <a:pt x="0" y="270404"/>
                </a:cubicBezTo>
                <a:close/>
                <a:moveTo>
                  <a:pt x="2753849" y="180269"/>
                </a:moveTo>
                <a:cubicBezTo>
                  <a:pt x="2796530" y="181603"/>
                  <a:pt x="2799407" y="178851"/>
                  <a:pt x="2843983" y="180269"/>
                </a:cubicBezTo>
                <a:cubicBezTo>
                  <a:pt x="2888178" y="190347"/>
                  <a:pt x="2927873" y="140157"/>
                  <a:pt x="2934118" y="90134"/>
                </a:cubicBezTo>
                <a:moveTo>
                  <a:pt x="2843983" y="180269"/>
                </a:moveTo>
                <a:cubicBezTo>
                  <a:pt x="2843844" y="140475"/>
                  <a:pt x="2845738" y="117490"/>
                  <a:pt x="2843983" y="90135"/>
                </a:cubicBezTo>
                <a:cubicBezTo>
                  <a:pt x="2843589" y="114427"/>
                  <a:pt x="2824210" y="136468"/>
                  <a:pt x="2798916" y="135202"/>
                </a:cubicBezTo>
                <a:cubicBezTo>
                  <a:pt x="2771141" y="137971"/>
                  <a:pt x="2756448" y="119827"/>
                  <a:pt x="2753849" y="90135"/>
                </a:cubicBezTo>
                <a:moveTo>
                  <a:pt x="90135" y="360538"/>
                </a:moveTo>
                <a:cubicBezTo>
                  <a:pt x="93066" y="319446"/>
                  <a:pt x="86756" y="314656"/>
                  <a:pt x="90135" y="270404"/>
                </a:cubicBezTo>
                <a:cubicBezTo>
                  <a:pt x="89148" y="245905"/>
                  <a:pt x="113998" y="223600"/>
                  <a:pt x="135202" y="225337"/>
                </a:cubicBezTo>
                <a:cubicBezTo>
                  <a:pt x="158040" y="223429"/>
                  <a:pt x="181246" y="245645"/>
                  <a:pt x="180269" y="270404"/>
                </a:cubicBezTo>
                <a:cubicBezTo>
                  <a:pt x="180280" y="311645"/>
                  <a:pt x="135404" y="353095"/>
                  <a:pt x="90134" y="360539"/>
                </a:cubicBezTo>
                <a:cubicBezTo>
                  <a:pt x="41643" y="360962"/>
                  <a:pt x="6910" y="317588"/>
                  <a:pt x="-1" y="270404"/>
                </a:cubicBezTo>
                <a:moveTo>
                  <a:pt x="180269" y="270404"/>
                </a:moveTo>
                <a:cubicBezTo>
                  <a:pt x="180478" y="387903"/>
                  <a:pt x="196573" y="489592"/>
                  <a:pt x="180269" y="704799"/>
                </a:cubicBezTo>
                <a:cubicBezTo>
                  <a:pt x="163965" y="920006"/>
                  <a:pt x="169213" y="1008850"/>
                  <a:pt x="180269" y="1122159"/>
                </a:cubicBezTo>
              </a:path>
              <a:path w="2934118" h="1302428" fill="none" stroke="0" extrusionOk="0">
                <a:moveTo>
                  <a:pt x="0" y="270404"/>
                </a:moveTo>
                <a:cubicBezTo>
                  <a:pt x="-3249" y="221349"/>
                  <a:pt x="44948" y="185967"/>
                  <a:pt x="90135" y="180269"/>
                </a:cubicBezTo>
                <a:cubicBezTo>
                  <a:pt x="354588" y="189796"/>
                  <a:pt x="501419" y="177787"/>
                  <a:pt x="676152" y="180269"/>
                </a:cubicBezTo>
                <a:cubicBezTo>
                  <a:pt x="850885" y="182751"/>
                  <a:pt x="1075220" y="190204"/>
                  <a:pt x="1288806" y="180269"/>
                </a:cubicBezTo>
                <a:cubicBezTo>
                  <a:pt x="1502392" y="170334"/>
                  <a:pt x="1796738" y="149803"/>
                  <a:pt x="2008009" y="180269"/>
                </a:cubicBezTo>
                <a:cubicBezTo>
                  <a:pt x="2219280" y="210735"/>
                  <a:pt x="2489840" y="198450"/>
                  <a:pt x="2753849" y="180269"/>
                </a:cubicBezTo>
                <a:cubicBezTo>
                  <a:pt x="2750564" y="160546"/>
                  <a:pt x="2752526" y="110138"/>
                  <a:pt x="2753849" y="90135"/>
                </a:cubicBezTo>
                <a:cubicBezTo>
                  <a:pt x="2754445" y="47948"/>
                  <a:pt x="2794508" y="4915"/>
                  <a:pt x="2843984" y="0"/>
                </a:cubicBezTo>
                <a:cubicBezTo>
                  <a:pt x="2889257" y="4923"/>
                  <a:pt x="2937355" y="44337"/>
                  <a:pt x="2934119" y="90135"/>
                </a:cubicBezTo>
                <a:cubicBezTo>
                  <a:pt x="2898556" y="403335"/>
                  <a:pt x="2928663" y="722575"/>
                  <a:pt x="2934118" y="1032024"/>
                </a:cubicBezTo>
                <a:cubicBezTo>
                  <a:pt x="2932287" y="1082109"/>
                  <a:pt x="2898212" y="1132946"/>
                  <a:pt x="2843983" y="1122159"/>
                </a:cubicBezTo>
                <a:cubicBezTo>
                  <a:pt x="2650736" y="1119102"/>
                  <a:pt x="2300572" y="1146056"/>
                  <a:pt x="2151417" y="1122159"/>
                </a:cubicBezTo>
                <a:cubicBezTo>
                  <a:pt x="2002262" y="1098262"/>
                  <a:pt x="1627627" y="1152881"/>
                  <a:pt x="1485489" y="1122159"/>
                </a:cubicBezTo>
                <a:cubicBezTo>
                  <a:pt x="1343351" y="1091437"/>
                  <a:pt x="989038" y="1142288"/>
                  <a:pt x="846198" y="1122159"/>
                </a:cubicBezTo>
                <a:cubicBezTo>
                  <a:pt x="703358" y="1102030"/>
                  <a:pt x="369511" y="1094011"/>
                  <a:pt x="180269" y="1122159"/>
                </a:cubicBezTo>
                <a:cubicBezTo>
                  <a:pt x="178198" y="1156874"/>
                  <a:pt x="175908" y="1181671"/>
                  <a:pt x="180269" y="1212293"/>
                </a:cubicBezTo>
                <a:cubicBezTo>
                  <a:pt x="181207" y="1253009"/>
                  <a:pt x="140065" y="1292933"/>
                  <a:pt x="90134" y="1302428"/>
                </a:cubicBezTo>
                <a:cubicBezTo>
                  <a:pt x="35392" y="1307496"/>
                  <a:pt x="3605" y="1269487"/>
                  <a:pt x="-1" y="1212293"/>
                </a:cubicBezTo>
                <a:cubicBezTo>
                  <a:pt x="25706" y="894536"/>
                  <a:pt x="-33973" y="654693"/>
                  <a:pt x="0" y="270404"/>
                </a:cubicBezTo>
                <a:close/>
                <a:moveTo>
                  <a:pt x="2753849" y="180269"/>
                </a:moveTo>
                <a:cubicBezTo>
                  <a:pt x="2772637" y="181853"/>
                  <a:pt x="2811105" y="177502"/>
                  <a:pt x="2843983" y="180269"/>
                </a:cubicBezTo>
                <a:cubicBezTo>
                  <a:pt x="2892037" y="180555"/>
                  <a:pt x="2942459" y="141846"/>
                  <a:pt x="2934118" y="90134"/>
                </a:cubicBezTo>
                <a:moveTo>
                  <a:pt x="2843983" y="180269"/>
                </a:moveTo>
                <a:cubicBezTo>
                  <a:pt x="2847685" y="135825"/>
                  <a:pt x="2841016" y="125003"/>
                  <a:pt x="2843983" y="90135"/>
                </a:cubicBezTo>
                <a:cubicBezTo>
                  <a:pt x="2841378" y="119897"/>
                  <a:pt x="2822125" y="136243"/>
                  <a:pt x="2798916" y="135202"/>
                </a:cubicBezTo>
                <a:cubicBezTo>
                  <a:pt x="2775133" y="137191"/>
                  <a:pt x="2755980" y="114374"/>
                  <a:pt x="2753849" y="90135"/>
                </a:cubicBezTo>
                <a:moveTo>
                  <a:pt x="90135" y="360538"/>
                </a:moveTo>
                <a:cubicBezTo>
                  <a:pt x="94048" y="337937"/>
                  <a:pt x="93997" y="293844"/>
                  <a:pt x="90135" y="270404"/>
                </a:cubicBezTo>
                <a:cubicBezTo>
                  <a:pt x="92022" y="243715"/>
                  <a:pt x="111017" y="226345"/>
                  <a:pt x="135202" y="225337"/>
                </a:cubicBezTo>
                <a:cubicBezTo>
                  <a:pt x="162720" y="224992"/>
                  <a:pt x="181686" y="243799"/>
                  <a:pt x="180269" y="270404"/>
                </a:cubicBezTo>
                <a:cubicBezTo>
                  <a:pt x="183134" y="321392"/>
                  <a:pt x="138846" y="359804"/>
                  <a:pt x="90134" y="360539"/>
                </a:cubicBezTo>
                <a:cubicBezTo>
                  <a:pt x="52431" y="363140"/>
                  <a:pt x="-8012" y="320302"/>
                  <a:pt x="-1" y="270404"/>
                </a:cubicBezTo>
                <a:moveTo>
                  <a:pt x="180269" y="270404"/>
                </a:moveTo>
                <a:cubicBezTo>
                  <a:pt x="190843" y="428367"/>
                  <a:pt x="181962" y="503211"/>
                  <a:pt x="180269" y="713317"/>
                </a:cubicBezTo>
                <a:cubicBezTo>
                  <a:pt x="178576" y="923423"/>
                  <a:pt x="197099" y="956778"/>
                  <a:pt x="180269" y="1122159"/>
                </a:cubicBezTo>
              </a:path>
            </a:pathLst>
          </a:custGeom>
          <a:blipFill dpi="0" rotWithShape="1">
            <a:blip r:embed="rId5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0" i="0" dirty="0">
                <a:solidFill>
                  <a:srgbClr val="212529"/>
                </a:solidFill>
                <a:effectLst/>
              </a:rPr>
              <a:t>​</a:t>
            </a:r>
            <a:r>
              <a:rPr lang="hr-HR" sz="2000" b="1" dirty="0">
                <a:solidFill>
                  <a:schemeClr val="tx1"/>
                </a:solidFill>
              </a:rPr>
              <a:t>R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ušenje Berlinskog zida</a:t>
            </a:r>
          </a:p>
        </p:txBody>
      </p:sp>
    </p:spTree>
    <p:extLst>
      <p:ext uri="{BB962C8B-B14F-4D97-AF65-F5344CB8AC3E}">
        <p14:creationId xmlns:p14="http://schemas.microsoft.com/office/powerpoint/2010/main" xmlns="" val="2250977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963F1E7-FF09-4403-9863-718BC212C264}"/>
              </a:ext>
            </a:extLst>
          </p:cNvPr>
          <p:cNvSpPr/>
          <p:nvPr/>
        </p:nvSpPr>
        <p:spPr>
          <a:xfrm>
            <a:off x="7322660" y="1253764"/>
            <a:ext cx="4576616" cy="5528820"/>
          </a:xfrm>
          <a:custGeom>
            <a:avLst/>
            <a:gdLst>
              <a:gd name="connsiteX0" fmla="*/ 4576616 w 4576616"/>
              <a:gd name="connsiteY0" fmla="*/ 166680 h 5528820"/>
              <a:gd name="connsiteX1" fmla="*/ 4409936 w 4576616"/>
              <a:gd name="connsiteY1" fmla="*/ 333360 h 5528820"/>
              <a:gd name="connsiteX2" fmla="*/ 4409936 w 4576616"/>
              <a:gd name="connsiteY2" fmla="*/ 166680 h 5528820"/>
              <a:gd name="connsiteX3" fmla="*/ 4326596 w 4576616"/>
              <a:gd name="connsiteY3" fmla="*/ 250020 h 5528820"/>
              <a:gd name="connsiteX4" fmla="*/ 4243256 w 4576616"/>
              <a:gd name="connsiteY4" fmla="*/ 166680 h 5528820"/>
              <a:gd name="connsiteX5" fmla="*/ 4243255 w 4576616"/>
              <a:gd name="connsiteY5" fmla="*/ 333361 h 5528820"/>
              <a:gd name="connsiteX6" fmla="*/ 3482294 w 4576616"/>
              <a:gd name="connsiteY6" fmla="*/ 333361 h 5528820"/>
              <a:gd name="connsiteX7" fmla="*/ 2843631 w 4576616"/>
              <a:gd name="connsiteY7" fmla="*/ 333361 h 5528820"/>
              <a:gd name="connsiteX8" fmla="*/ 2204968 w 4576616"/>
              <a:gd name="connsiteY8" fmla="*/ 333361 h 5528820"/>
              <a:gd name="connsiteX9" fmla="*/ 1444007 w 4576616"/>
              <a:gd name="connsiteY9" fmla="*/ 333361 h 5528820"/>
              <a:gd name="connsiteX10" fmla="*/ 166680 w 4576616"/>
              <a:gd name="connsiteY10" fmla="*/ 333361 h 5528820"/>
              <a:gd name="connsiteX11" fmla="*/ 0 w 4576616"/>
              <a:gd name="connsiteY11" fmla="*/ 500041 h 5528820"/>
              <a:gd name="connsiteX12" fmla="*/ 0 w 4576616"/>
              <a:gd name="connsiteY12" fmla="*/ 1097385 h 5528820"/>
              <a:gd name="connsiteX13" fmla="*/ 0 w 4576616"/>
              <a:gd name="connsiteY13" fmla="*/ 1743349 h 5528820"/>
              <a:gd name="connsiteX14" fmla="*/ 0 w 4576616"/>
              <a:gd name="connsiteY14" fmla="*/ 2292072 h 5528820"/>
              <a:gd name="connsiteX15" fmla="*/ 0 w 4576616"/>
              <a:gd name="connsiteY15" fmla="*/ 2986657 h 5528820"/>
              <a:gd name="connsiteX16" fmla="*/ 0 w 4576616"/>
              <a:gd name="connsiteY16" fmla="*/ 3681243 h 5528820"/>
              <a:gd name="connsiteX17" fmla="*/ 0 w 4576616"/>
              <a:gd name="connsiteY17" fmla="*/ 4424449 h 5528820"/>
              <a:gd name="connsiteX18" fmla="*/ 0 w 4576616"/>
              <a:gd name="connsiteY18" fmla="*/ 5362140 h 5528820"/>
              <a:gd name="connsiteX19" fmla="*/ 166680 w 4576616"/>
              <a:gd name="connsiteY19" fmla="*/ 5528820 h 5528820"/>
              <a:gd name="connsiteX20" fmla="*/ 333360 w 4576616"/>
              <a:gd name="connsiteY20" fmla="*/ 5362140 h 5528820"/>
              <a:gd name="connsiteX21" fmla="*/ 333361 w 4576616"/>
              <a:gd name="connsiteY21" fmla="*/ 5195459 h 5528820"/>
              <a:gd name="connsiteX22" fmla="*/ 1053556 w 4576616"/>
              <a:gd name="connsiteY22" fmla="*/ 5195459 h 5528820"/>
              <a:gd name="connsiteX23" fmla="*/ 1732985 w 4576616"/>
              <a:gd name="connsiteY23" fmla="*/ 5195459 h 5528820"/>
              <a:gd name="connsiteX24" fmla="*/ 2453180 w 4576616"/>
              <a:gd name="connsiteY24" fmla="*/ 5195459 h 5528820"/>
              <a:gd name="connsiteX25" fmla="*/ 3091843 w 4576616"/>
              <a:gd name="connsiteY25" fmla="*/ 5195459 h 5528820"/>
              <a:gd name="connsiteX26" fmla="*/ 3812038 w 4576616"/>
              <a:gd name="connsiteY26" fmla="*/ 5195459 h 5528820"/>
              <a:gd name="connsiteX27" fmla="*/ 4409936 w 4576616"/>
              <a:gd name="connsiteY27" fmla="*/ 5195459 h 5528820"/>
              <a:gd name="connsiteX28" fmla="*/ 4576616 w 4576616"/>
              <a:gd name="connsiteY28" fmla="*/ 5028779 h 5528820"/>
              <a:gd name="connsiteX29" fmla="*/ 4576616 w 4576616"/>
              <a:gd name="connsiteY29" fmla="*/ 4236951 h 5528820"/>
              <a:gd name="connsiteX30" fmla="*/ 4576616 w 4576616"/>
              <a:gd name="connsiteY30" fmla="*/ 3639608 h 5528820"/>
              <a:gd name="connsiteX31" fmla="*/ 4576616 w 4576616"/>
              <a:gd name="connsiteY31" fmla="*/ 3090885 h 5528820"/>
              <a:gd name="connsiteX32" fmla="*/ 4576616 w 4576616"/>
              <a:gd name="connsiteY32" fmla="*/ 2444921 h 5528820"/>
              <a:gd name="connsiteX33" fmla="*/ 4576616 w 4576616"/>
              <a:gd name="connsiteY33" fmla="*/ 1701714 h 5528820"/>
              <a:gd name="connsiteX34" fmla="*/ 4576616 w 4576616"/>
              <a:gd name="connsiteY34" fmla="*/ 958508 h 5528820"/>
              <a:gd name="connsiteX35" fmla="*/ 4576616 w 4576616"/>
              <a:gd name="connsiteY35" fmla="*/ 166680 h 5528820"/>
              <a:gd name="connsiteX36" fmla="*/ 166680 w 4576616"/>
              <a:gd name="connsiteY36" fmla="*/ 666721 h 5528820"/>
              <a:gd name="connsiteX37" fmla="*/ 333360 w 4576616"/>
              <a:gd name="connsiteY37" fmla="*/ 500041 h 5528820"/>
              <a:gd name="connsiteX38" fmla="*/ 250020 w 4576616"/>
              <a:gd name="connsiteY38" fmla="*/ 416701 h 5528820"/>
              <a:gd name="connsiteX39" fmla="*/ 166680 w 4576616"/>
              <a:gd name="connsiteY39" fmla="*/ 500041 h 5528820"/>
              <a:gd name="connsiteX40" fmla="*/ 166680 w 4576616"/>
              <a:gd name="connsiteY40" fmla="*/ 666721 h 5528820"/>
              <a:gd name="connsiteX0" fmla="*/ 166680 w 4576616"/>
              <a:gd name="connsiteY0" fmla="*/ 666721 h 5528820"/>
              <a:gd name="connsiteX1" fmla="*/ 333360 w 4576616"/>
              <a:gd name="connsiteY1" fmla="*/ 500041 h 5528820"/>
              <a:gd name="connsiteX2" fmla="*/ 250020 w 4576616"/>
              <a:gd name="connsiteY2" fmla="*/ 416701 h 5528820"/>
              <a:gd name="connsiteX3" fmla="*/ 166680 w 4576616"/>
              <a:gd name="connsiteY3" fmla="*/ 500041 h 5528820"/>
              <a:gd name="connsiteX4" fmla="*/ 166680 w 4576616"/>
              <a:gd name="connsiteY4" fmla="*/ 666721 h 5528820"/>
              <a:gd name="connsiteX5" fmla="*/ 4409936 w 4576616"/>
              <a:gd name="connsiteY5" fmla="*/ 333361 h 5528820"/>
              <a:gd name="connsiteX6" fmla="*/ 4576616 w 4576616"/>
              <a:gd name="connsiteY6" fmla="*/ 166681 h 5528820"/>
              <a:gd name="connsiteX7" fmla="*/ 4409936 w 4576616"/>
              <a:gd name="connsiteY7" fmla="*/ 1 h 5528820"/>
              <a:gd name="connsiteX8" fmla="*/ 4243256 w 4576616"/>
              <a:gd name="connsiteY8" fmla="*/ 166681 h 5528820"/>
              <a:gd name="connsiteX9" fmla="*/ 4326596 w 4576616"/>
              <a:gd name="connsiteY9" fmla="*/ 250021 h 5528820"/>
              <a:gd name="connsiteX10" fmla="*/ 4409936 w 4576616"/>
              <a:gd name="connsiteY10" fmla="*/ 166681 h 5528820"/>
              <a:gd name="connsiteX11" fmla="*/ 4409936 w 4576616"/>
              <a:gd name="connsiteY11" fmla="*/ 333361 h 5528820"/>
              <a:gd name="connsiteX0" fmla="*/ 0 w 4576616"/>
              <a:gd name="connsiteY0" fmla="*/ 500041 h 5528820"/>
              <a:gd name="connsiteX1" fmla="*/ 166680 w 4576616"/>
              <a:gd name="connsiteY1" fmla="*/ 333361 h 5528820"/>
              <a:gd name="connsiteX2" fmla="*/ 764578 w 4576616"/>
              <a:gd name="connsiteY2" fmla="*/ 333361 h 5528820"/>
              <a:gd name="connsiteX3" fmla="*/ 1321710 w 4576616"/>
              <a:gd name="connsiteY3" fmla="*/ 333361 h 5528820"/>
              <a:gd name="connsiteX4" fmla="*/ 1960373 w 4576616"/>
              <a:gd name="connsiteY4" fmla="*/ 333361 h 5528820"/>
              <a:gd name="connsiteX5" fmla="*/ 2639802 w 4576616"/>
              <a:gd name="connsiteY5" fmla="*/ 333361 h 5528820"/>
              <a:gd name="connsiteX6" fmla="*/ 3196934 w 4576616"/>
              <a:gd name="connsiteY6" fmla="*/ 333361 h 5528820"/>
              <a:gd name="connsiteX7" fmla="*/ 4243255 w 4576616"/>
              <a:gd name="connsiteY7" fmla="*/ 333361 h 5528820"/>
              <a:gd name="connsiteX8" fmla="*/ 4243255 w 4576616"/>
              <a:gd name="connsiteY8" fmla="*/ 166680 h 5528820"/>
              <a:gd name="connsiteX9" fmla="*/ 4409935 w 4576616"/>
              <a:gd name="connsiteY9" fmla="*/ 0 h 5528820"/>
              <a:gd name="connsiteX10" fmla="*/ 4576615 w 4576616"/>
              <a:gd name="connsiteY10" fmla="*/ 166680 h 5528820"/>
              <a:gd name="connsiteX11" fmla="*/ 4576616 w 4576616"/>
              <a:gd name="connsiteY11" fmla="*/ 5028779 h 5528820"/>
              <a:gd name="connsiteX12" fmla="*/ 4409936 w 4576616"/>
              <a:gd name="connsiteY12" fmla="*/ 5195459 h 5528820"/>
              <a:gd name="connsiteX13" fmla="*/ 3689741 w 4576616"/>
              <a:gd name="connsiteY13" fmla="*/ 5195459 h 5528820"/>
              <a:gd name="connsiteX14" fmla="*/ 2928780 w 4576616"/>
              <a:gd name="connsiteY14" fmla="*/ 5195459 h 5528820"/>
              <a:gd name="connsiteX15" fmla="*/ 2330883 w 4576616"/>
              <a:gd name="connsiteY15" fmla="*/ 5195459 h 5528820"/>
              <a:gd name="connsiteX16" fmla="*/ 1773751 w 4576616"/>
              <a:gd name="connsiteY16" fmla="*/ 5195459 h 5528820"/>
              <a:gd name="connsiteX17" fmla="*/ 1216619 w 4576616"/>
              <a:gd name="connsiteY17" fmla="*/ 5195459 h 5528820"/>
              <a:gd name="connsiteX18" fmla="*/ 333361 w 4576616"/>
              <a:gd name="connsiteY18" fmla="*/ 5195459 h 5528820"/>
              <a:gd name="connsiteX19" fmla="*/ 333361 w 4576616"/>
              <a:gd name="connsiteY19" fmla="*/ 5362140 h 5528820"/>
              <a:gd name="connsiteX20" fmla="*/ 166681 w 4576616"/>
              <a:gd name="connsiteY20" fmla="*/ 5528820 h 5528820"/>
              <a:gd name="connsiteX21" fmla="*/ 1 w 4576616"/>
              <a:gd name="connsiteY21" fmla="*/ 5362140 h 5528820"/>
              <a:gd name="connsiteX22" fmla="*/ 0 w 4576616"/>
              <a:gd name="connsiteY22" fmla="*/ 500041 h 5528820"/>
              <a:gd name="connsiteX23" fmla="*/ 4243255 w 4576616"/>
              <a:gd name="connsiteY23" fmla="*/ 333361 h 5528820"/>
              <a:gd name="connsiteX24" fmla="*/ 4409936 w 4576616"/>
              <a:gd name="connsiteY24" fmla="*/ 333361 h 5528820"/>
              <a:gd name="connsiteX25" fmla="*/ 4576616 w 4576616"/>
              <a:gd name="connsiteY25" fmla="*/ 166681 h 5528820"/>
              <a:gd name="connsiteX26" fmla="*/ 4409936 w 4576616"/>
              <a:gd name="connsiteY26" fmla="*/ 333361 h 5528820"/>
              <a:gd name="connsiteX27" fmla="*/ 4409936 w 4576616"/>
              <a:gd name="connsiteY27" fmla="*/ 166680 h 5528820"/>
              <a:gd name="connsiteX28" fmla="*/ 4326596 w 4576616"/>
              <a:gd name="connsiteY28" fmla="*/ 250020 h 5528820"/>
              <a:gd name="connsiteX29" fmla="*/ 4243256 w 4576616"/>
              <a:gd name="connsiteY29" fmla="*/ 166680 h 5528820"/>
              <a:gd name="connsiteX30" fmla="*/ 166680 w 4576616"/>
              <a:gd name="connsiteY30" fmla="*/ 666721 h 5528820"/>
              <a:gd name="connsiteX31" fmla="*/ 166680 w 4576616"/>
              <a:gd name="connsiteY31" fmla="*/ 500041 h 5528820"/>
              <a:gd name="connsiteX32" fmla="*/ 250020 w 4576616"/>
              <a:gd name="connsiteY32" fmla="*/ 416701 h 5528820"/>
              <a:gd name="connsiteX33" fmla="*/ 333360 w 4576616"/>
              <a:gd name="connsiteY33" fmla="*/ 500041 h 5528820"/>
              <a:gd name="connsiteX34" fmla="*/ 166680 w 4576616"/>
              <a:gd name="connsiteY34" fmla="*/ 666721 h 5528820"/>
              <a:gd name="connsiteX35" fmla="*/ 0 w 4576616"/>
              <a:gd name="connsiteY35" fmla="*/ 500041 h 5528820"/>
              <a:gd name="connsiteX36" fmla="*/ 333361 w 4576616"/>
              <a:gd name="connsiteY36" fmla="*/ 500041 h 5528820"/>
              <a:gd name="connsiteX37" fmla="*/ 333361 w 4576616"/>
              <a:gd name="connsiteY37" fmla="*/ 1217769 h 5528820"/>
              <a:gd name="connsiteX38" fmla="*/ 333361 w 4576616"/>
              <a:gd name="connsiteY38" fmla="*/ 1935497 h 5528820"/>
              <a:gd name="connsiteX39" fmla="*/ 333361 w 4576616"/>
              <a:gd name="connsiteY39" fmla="*/ 2653226 h 5528820"/>
              <a:gd name="connsiteX40" fmla="*/ 333361 w 4576616"/>
              <a:gd name="connsiteY40" fmla="*/ 3230091 h 5528820"/>
              <a:gd name="connsiteX41" fmla="*/ 333361 w 4576616"/>
              <a:gd name="connsiteY41" fmla="*/ 3806957 h 5528820"/>
              <a:gd name="connsiteX42" fmla="*/ 333361 w 4576616"/>
              <a:gd name="connsiteY42" fmla="*/ 4336868 h 5528820"/>
              <a:gd name="connsiteX43" fmla="*/ 333361 w 4576616"/>
              <a:gd name="connsiteY43" fmla="*/ 5195459 h 552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576616" h="5528820" stroke="0" extrusionOk="0">
                <a:moveTo>
                  <a:pt x="4576616" y="166680"/>
                </a:moveTo>
                <a:cubicBezTo>
                  <a:pt x="4573271" y="256593"/>
                  <a:pt x="4502405" y="327498"/>
                  <a:pt x="4409936" y="333360"/>
                </a:cubicBezTo>
                <a:cubicBezTo>
                  <a:pt x="4406278" y="257542"/>
                  <a:pt x="4409149" y="212469"/>
                  <a:pt x="4409936" y="166680"/>
                </a:cubicBezTo>
                <a:cubicBezTo>
                  <a:pt x="4407299" y="209468"/>
                  <a:pt x="4377344" y="251299"/>
                  <a:pt x="4326596" y="250020"/>
                </a:cubicBezTo>
                <a:cubicBezTo>
                  <a:pt x="4277491" y="245176"/>
                  <a:pt x="4236257" y="203921"/>
                  <a:pt x="4243256" y="166680"/>
                </a:cubicBezTo>
                <a:cubicBezTo>
                  <a:pt x="4242211" y="217918"/>
                  <a:pt x="4254470" y="283793"/>
                  <a:pt x="4243255" y="333361"/>
                </a:cubicBezTo>
                <a:cubicBezTo>
                  <a:pt x="3928419" y="334892"/>
                  <a:pt x="3808526" y="341588"/>
                  <a:pt x="3482294" y="333361"/>
                </a:cubicBezTo>
                <a:cubicBezTo>
                  <a:pt x="3156062" y="325134"/>
                  <a:pt x="2999466" y="364545"/>
                  <a:pt x="2843631" y="333361"/>
                </a:cubicBezTo>
                <a:cubicBezTo>
                  <a:pt x="2687796" y="302177"/>
                  <a:pt x="2487498" y="335677"/>
                  <a:pt x="2204968" y="333361"/>
                </a:cubicBezTo>
                <a:cubicBezTo>
                  <a:pt x="1922438" y="331045"/>
                  <a:pt x="1784240" y="368459"/>
                  <a:pt x="1444007" y="333361"/>
                </a:cubicBezTo>
                <a:cubicBezTo>
                  <a:pt x="1103774" y="298263"/>
                  <a:pt x="444425" y="368271"/>
                  <a:pt x="166680" y="333361"/>
                </a:cubicBezTo>
                <a:cubicBezTo>
                  <a:pt x="82693" y="322464"/>
                  <a:pt x="-7081" y="413610"/>
                  <a:pt x="0" y="500041"/>
                </a:cubicBezTo>
                <a:cubicBezTo>
                  <a:pt x="-13830" y="712119"/>
                  <a:pt x="-7715" y="921862"/>
                  <a:pt x="0" y="1097385"/>
                </a:cubicBezTo>
                <a:cubicBezTo>
                  <a:pt x="7715" y="1272908"/>
                  <a:pt x="-15761" y="1436271"/>
                  <a:pt x="0" y="1743349"/>
                </a:cubicBezTo>
                <a:cubicBezTo>
                  <a:pt x="15761" y="2050427"/>
                  <a:pt x="-13211" y="2048782"/>
                  <a:pt x="0" y="2292072"/>
                </a:cubicBezTo>
                <a:cubicBezTo>
                  <a:pt x="13211" y="2535362"/>
                  <a:pt x="31432" y="2843477"/>
                  <a:pt x="0" y="2986657"/>
                </a:cubicBezTo>
                <a:cubicBezTo>
                  <a:pt x="-31432" y="3129837"/>
                  <a:pt x="-21743" y="3497699"/>
                  <a:pt x="0" y="3681243"/>
                </a:cubicBezTo>
                <a:cubicBezTo>
                  <a:pt x="21743" y="3864787"/>
                  <a:pt x="-10342" y="4061278"/>
                  <a:pt x="0" y="4424449"/>
                </a:cubicBezTo>
                <a:cubicBezTo>
                  <a:pt x="10342" y="4787620"/>
                  <a:pt x="44497" y="4899903"/>
                  <a:pt x="0" y="5362140"/>
                </a:cubicBezTo>
                <a:cubicBezTo>
                  <a:pt x="-1992" y="5452494"/>
                  <a:pt x="86868" y="5534854"/>
                  <a:pt x="166680" y="5528820"/>
                </a:cubicBezTo>
                <a:cubicBezTo>
                  <a:pt x="274018" y="5513890"/>
                  <a:pt x="335687" y="5454487"/>
                  <a:pt x="333360" y="5362140"/>
                </a:cubicBezTo>
                <a:cubicBezTo>
                  <a:pt x="334924" y="5295878"/>
                  <a:pt x="327986" y="5248478"/>
                  <a:pt x="333361" y="5195459"/>
                </a:cubicBezTo>
                <a:cubicBezTo>
                  <a:pt x="589950" y="5197434"/>
                  <a:pt x="789576" y="5208997"/>
                  <a:pt x="1053556" y="5195459"/>
                </a:cubicBezTo>
                <a:cubicBezTo>
                  <a:pt x="1317537" y="5181921"/>
                  <a:pt x="1563973" y="5169476"/>
                  <a:pt x="1732985" y="5195459"/>
                </a:cubicBezTo>
                <a:cubicBezTo>
                  <a:pt x="1901997" y="5221442"/>
                  <a:pt x="2115415" y="5220461"/>
                  <a:pt x="2453180" y="5195459"/>
                </a:cubicBezTo>
                <a:cubicBezTo>
                  <a:pt x="2790945" y="5170457"/>
                  <a:pt x="2955772" y="5165719"/>
                  <a:pt x="3091843" y="5195459"/>
                </a:cubicBezTo>
                <a:cubicBezTo>
                  <a:pt x="3227914" y="5225199"/>
                  <a:pt x="3532348" y="5172486"/>
                  <a:pt x="3812038" y="5195459"/>
                </a:cubicBezTo>
                <a:cubicBezTo>
                  <a:pt x="4091729" y="5218432"/>
                  <a:pt x="4191805" y="5167076"/>
                  <a:pt x="4409936" y="5195459"/>
                </a:cubicBezTo>
                <a:cubicBezTo>
                  <a:pt x="4501514" y="5200970"/>
                  <a:pt x="4571341" y="5117658"/>
                  <a:pt x="4576616" y="5028779"/>
                </a:cubicBezTo>
                <a:cubicBezTo>
                  <a:pt x="4602948" y="4656645"/>
                  <a:pt x="4613721" y="4466709"/>
                  <a:pt x="4576616" y="4236951"/>
                </a:cubicBezTo>
                <a:cubicBezTo>
                  <a:pt x="4539511" y="4007193"/>
                  <a:pt x="4567368" y="3779421"/>
                  <a:pt x="4576616" y="3639608"/>
                </a:cubicBezTo>
                <a:cubicBezTo>
                  <a:pt x="4585864" y="3499795"/>
                  <a:pt x="4577844" y="3237998"/>
                  <a:pt x="4576616" y="3090885"/>
                </a:cubicBezTo>
                <a:cubicBezTo>
                  <a:pt x="4575388" y="2943772"/>
                  <a:pt x="4578878" y="2606513"/>
                  <a:pt x="4576616" y="2444921"/>
                </a:cubicBezTo>
                <a:cubicBezTo>
                  <a:pt x="4574354" y="2283329"/>
                  <a:pt x="4577881" y="1873887"/>
                  <a:pt x="4576616" y="1701714"/>
                </a:cubicBezTo>
                <a:cubicBezTo>
                  <a:pt x="4575351" y="1529541"/>
                  <a:pt x="4609413" y="1296018"/>
                  <a:pt x="4576616" y="958508"/>
                </a:cubicBezTo>
                <a:cubicBezTo>
                  <a:pt x="4543819" y="620998"/>
                  <a:pt x="4596006" y="501498"/>
                  <a:pt x="4576616" y="166680"/>
                </a:cubicBezTo>
                <a:close/>
                <a:moveTo>
                  <a:pt x="166680" y="666721"/>
                </a:moveTo>
                <a:cubicBezTo>
                  <a:pt x="261883" y="660885"/>
                  <a:pt x="342573" y="597790"/>
                  <a:pt x="333360" y="500041"/>
                </a:cubicBezTo>
                <a:cubicBezTo>
                  <a:pt x="331758" y="446106"/>
                  <a:pt x="288868" y="420795"/>
                  <a:pt x="250020" y="416701"/>
                </a:cubicBezTo>
                <a:cubicBezTo>
                  <a:pt x="205006" y="418123"/>
                  <a:pt x="158655" y="460874"/>
                  <a:pt x="166680" y="500041"/>
                </a:cubicBezTo>
                <a:cubicBezTo>
                  <a:pt x="161950" y="574953"/>
                  <a:pt x="174498" y="616106"/>
                  <a:pt x="166680" y="666721"/>
                </a:cubicBezTo>
                <a:close/>
              </a:path>
              <a:path w="4576616" h="5528820" fill="darkenLess" stroke="0" extrusionOk="0">
                <a:moveTo>
                  <a:pt x="166680" y="666721"/>
                </a:moveTo>
                <a:cubicBezTo>
                  <a:pt x="266836" y="658516"/>
                  <a:pt x="331807" y="596126"/>
                  <a:pt x="333360" y="500041"/>
                </a:cubicBezTo>
                <a:cubicBezTo>
                  <a:pt x="334169" y="448596"/>
                  <a:pt x="290593" y="418418"/>
                  <a:pt x="250020" y="416701"/>
                </a:cubicBezTo>
                <a:cubicBezTo>
                  <a:pt x="199416" y="413389"/>
                  <a:pt x="169168" y="459023"/>
                  <a:pt x="166680" y="500041"/>
                </a:cubicBezTo>
                <a:cubicBezTo>
                  <a:pt x="171602" y="576569"/>
                  <a:pt x="167201" y="616917"/>
                  <a:pt x="166680" y="666721"/>
                </a:cubicBezTo>
                <a:close/>
                <a:moveTo>
                  <a:pt x="4409936" y="333361"/>
                </a:moveTo>
                <a:cubicBezTo>
                  <a:pt x="4517647" y="326966"/>
                  <a:pt x="4577978" y="257077"/>
                  <a:pt x="4576616" y="166681"/>
                </a:cubicBezTo>
                <a:cubicBezTo>
                  <a:pt x="4578573" y="73512"/>
                  <a:pt x="4501658" y="-7652"/>
                  <a:pt x="4409936" y="1"/>
                </a:cubicBezTo>
                <a:cubicBezTo>
                  <a:pt x="4305719" y="-8450"/>
                  <a:pt x="4244256" y="56480"/>
                  <a:pt x="4243256" y="166681"/>
                </a:cubicBezTo>
                <a:cubicBezTo>
                  <a:pt x="4238498" y="205639"/>
                  <a:pt x="4284588" y="247630"/>
                  <a:pt x="4326596" y="250021"/>
                </a:cubicBezTo>
                <a:cubicBezTo>
                  <a:pt x="4374446" y="246681"/>
                  <a:pt x="4406662" y="209447"/>
                  <a:pt x="4409936" y="166681"/>
                </a:cubicBezTo>
                <a:cubicBezTo>
                  <a:pt x="4403732" y="231135"/>
                  <a:pt x="4402360" y="257553"/>
                  <a:pt x="4409936" y="333361"/>
                </a:cubicBezTo>
                <a:close/>
              </a:path>
              <a:path w="4576616" h="5528820" fill="none" extrusionOk="0">
                <a:moveTo>
                  <a:pt x="0" y="500041"/>
                </a:moveTo>
                <a:cubicBezTo>
                  <a:pt x="757" y="404775"/>
                  <a:pt x="89850" y="342388"/>
                  <a:pt x="166680" y="333361"/>
                </a:cubicBezTo>
                <a:cubicBezTo>
                  <a:pt x="465488" y="319437"/>
                  <a:pt x="473756" y="348904"/>
                  <a:pt x="764578" y="333361"/>
                </a:cubicBezTo>
                <a:cubicBezTo>
                  <a:pt x="1055400" y="317818"/>
                  <a:pt x="1134201" y="350341"/>
                  <a:pt x="1321710" y="333361"/>
                </a:cubicBezTo>
                <a:cubicBezTo>
                  <a:pt x="1509219" y="316381"/>
                  <a:pt x="1689923" y="346683"/>
                  <a:pt x="1960373" y="333361"/>
                </a:cubicBezTo>
                <a:cubicBezTo>
                  <a:pt x="2230823" y="320039"/>
                  <a:pt x="2367551" y="345281"/>
                  <a:pt x="2639802" y="333361"/>
                </a:cubicBezTo>
                <a:cubicBezTo>
                  <a:pt x="2912053" y="321441"/>
                  <a:pt x="3077398" y="311849"/>
                  <a:pt x="3196934" y="333361"/>
                </a:cubicBezTo>
                <a:cubicBezTo>
                  <a:pt x="3316470" y="354873"/>
                  <a:pt x="3757856" y="294350"/>
                  <a:pt x="4243255" y="333361"/>
                </a:cubicBezTo>
                <a:cubicBezTo>
                  <a:pt x="4245482" y="284566"/>
                  <a:pt x="4237613" y="241586"/>
                  <a:pt x="4243255" y="166680"/>
                </a:cubicBezTo>
                <a:cubicBezTo>
                  <a:pt x="4227047" y="81050"/>
                  <a:pt x="4330841" y="-6109"/>
                  <a:pt x="4409935" y="0"/>
                </a:cubicBezTo>
                <a:cubicBezTo>
                  <a:pt x="4491498" y="-9755"/>
                  <a:pt x="4596889" y="77348"/>
                  <a:pt x="4576615" y="166680"/>
                </a:cubicBezTo>
                <a:cubicBezTo>
                  <a:pt x="4576890" y="1578718"/>
                  <a:pt x="4513944" y="3304650"/>
                  <a:pt x="4576616" y="5028779"/>
                </a:cubicBezTo>
                <a:cubicBezTo>
                  <a:pt x="4586886" y="5124204"/>
                  <a:pt x="4521395" y="5188171"/>
                  <a:pt x="4409936" y="5195459"/>
                </a:cubicBezTo>
                <a:cubicBezTo>
                  <a:pt x="4230450" y="5167528"/>
                  <a:pt x="3834410" y="5224171"/>
                  <a:pt x="3689741" y="5195459"/>
                </a:cubicBezTo>
                <a:cubicBezTo>
                  <a:pt x="3545072" y="5166747"/>
                  <a:pt x="3247893" y="5184958"/>
                  <a:pt x="2928780" y="5195459"/>
                </a:cubicBezTo>
                <a:cubicBezTo>
                  <a:pt x="2609667" y="5205960"/>
                  <a:pt x="2576011" y="5222447"/>
                  <a:pt x="2330883" y="5195459"/>
                </a:cubicBezTo>
                <a:cubicBezTo>
                  <a:pt x="2085755" y="5168471"/>
                  <a:pt x="2006849" y="5201377"/>
                  <a:pt x="1773751" y="5195459"/>
                </a:cubicBezTo>
                <a:cubicBezTo>
                  <a:pt x="1540653" y="5189541"/>
                  <a:pt x="1361422" y="5206091"/>
                  <a:pt x="1216619" y="5195459"/>
                </a:cubicBezTo>
                <a:cubicBezTo>
                  <a:pt x="1071816" y="5184827"/>
                  <a:pt x="657231" y="5235909"/>
                  <a:pt x="333361" y="5195459"/>
                </a:cubicBezTo>
                <a:cubicBezTo>
                  <a:pt x="329531" y="5237270"/>
                  <a:pt x="334271" y="5314281"/>
                  <a:pt x="333361" y="5362140"/>
                </a:cubicBezTo>
                <a:cubicBezTo>
                  <a:pt x="315669" y="5448280"/>
                  <a:pt x="248036" y="5533440"/>
                  <a:pt x="166681" y="5528820"/>
                </a:cubicBezTo>
                <a:cubicBezTo>
                  <a:pt x="72311" y="5526787"/>
                  <a:pt x="-870" y="5456833"/>
                  <a:pt x="1" y="5362140"/>
                </a:cubicBezTo>
                <a:cubicBezTo>
                  <a:pt x="-15120" y="3437954"/>
                  <a:pt x="-204491" y="2091771"/>
                  <a:pt x="0" y="500041"/>
                </a:cubicBezTo>
                <a:close/>
                <a:moveTo>
                  <a:pt x="4243255" y="333361"/>
                </a:moveTo>
                <a:cubicBezTo>
                  <a:pt x="4310774" y="326419"/>
                  <a:pt x="4366742" y="336012"/>
                  <a:pt x="4409936" y="333361"/>
                </a:cubicBezTo>
                <a:cubicBezTo>
                  <a:pt x="4502789" y="321398"/>
                  <a:pt x="4578899" y="263269"/>
                  <a:pt x="4576616" y="166681"/>
                </a:cubicBezTo>
                <a:moveTo>
                  <a:pt x="4409936" y="333361"/>
                </a:moveTo>
                <a:cubicBezTo>
                  <a:pt x="4412176" y="296995"/>
                  <a:pt x="4410554" y="240503"/>
                  <a:pt x="4409936" y="166680"/>
                </a:cubicBezTo>
                <a:cubicBezTo>
                  <a:pt x="4407915" y="216581"/>
                  <a:pt x="4367084" y="242673"/>
                  <a:pt x="4326596" y="250020"/>
                </a:cubicBezTo>
                <a:cubicBezTo>
                  <a:pt x="4276089" y="254403"/>
                  <a:pt x="4233271" y="209846"/>
                  <a:pt x="4243256" y="166680"/>
                </a:cubicBezTo>
                <a:moveTo>
                  <a:pt x="166680" y="666721"/>
                </a:moveTo>
                <a:cubicBezTo>
                  <a:pt x="161844" y="623672"/>
                  <a:pt x="161640" y="571487"/>
                  <a:pt x="166680" y="500041"/>
                </a:cubicBezTo>
                <a:cubicBezTo>
                  <a:pt x="171101" y="461645"/>
                  <a:pt x="203113" y="411110"/>
                  <a:pt x="250020" y="416701"/>
                </a:cubicBezTo>
                <a:cubicBezTo>
                  <a:pt x="297207" y="405517"/>
                  <a:pt x="334170" y="452505"/>
                  <a:pt x="333360" y="500041"/>
                </a:cubicBezTo>
                <a:cubicBezTo>
                  <a:pt x="326474" y="592785"/>
                  <a:pt x="269068" y="680534"/>
                  <a:pt x="166680" y="666721"/>
                </a:cubicBezTo>
                <a:cubicBezTo>
                  <a:pt x="63933" y="665371"/>
                  <a:pt x="-6571" y="581859"/>
                  <a:pt x="0" y="500041"/>
                </a:cubicBezTo>
                <a:moveTo>
                  <a:pt x="333361" y="500041"/>
                </a:moveTo>
                <a:cubicBezTo>
                  <a:pt x="354498" y="753643"/>
                  <a:pt x="348123" y="906456"/>
                  <a:pt x="333361" y="1217769"/>
                </a:cubicBezTo>
                <a:cubicBezTo>
                  <a:pt x="318599" y="1529082"/>
                  <a:pt x="327743" y="1694257"/>
                  <a:pt x="333361" y="1935497"/>
                </a:cubicBezTo>
                <a:cubicBezTo>
                  <a:pt x="338979" y="2176737"/>
                  <a:pt x="338108" y="2332417"/>
                  <a:pt x="333361" y="2653226"/>
                </a:cubicBezTo>
                <a:cubicBezTo>
                  <a:pt x="328614" y="2974035"/>
                  <a:pt x="304651" y="3078809"/>
                  <a:pt x="333361" y="3230091"/>
                </a:cubicBezTo>
                <a:cubicBezTo>
                  <a:pt x="362071" y="3381374"/>
                  <a:pt x="327911" y="3581183"/>
                  <a:pt x="333361" y="3806957"/>
                </a:cubicBezTo>
                <a:cubicBezTo>
                  <a:pt x="338811" y="4032731"/>
                  <a:pt x="318748" y="4092061"/>
                  <a:pt x="333361" y="4336868"/>
                </a:cubicBezTo>
                <a:cubicBezTo>
                  <a:pt x="347974" y="4581675"/>
                  <a:pt x="345379" y="4856124"/>
                  <a:pt x="333361" y="5195459"/>
                </a:cubicBezTo>
              </a:path>
              <a:path w="4576616" h="5528820" fill="none" stroke="0" extrusionOk="0">
                <a:moveTo>
                  <a:pt x="0" y="500041"/>
                </a:moveTo>
                <a:cubicBezTo>
                  <a:pt x="7889" y="406540"/>
                  <a:pt x="67738" y="337473"/>
                  <a:pt x="166680" y="333361"/>
                </a:cubicBezTo>
                <a:cubicBezTo>
                  <a:pt x="377902" y="313387"/>
                  <a:pt x="710461" y="362128"/>
                  <a:pt x="927641" y="333361"/>
                </a:cubicBezTo>
                <a:cubicBezTo>
                  <a:pt x="1144821" y="304594"/>
                  <a:pt x="1330311" y="307515"/>
                  <a:pt x="1607070" y="333361"/>
                </a:cubicBezTo>
                <a:cubicBezTo>
                  <a:pt x="1883829" y="359207"/>
                  <a:pt x="2045893" y="354064"/>
                  <a:pt x="2164202" y="333361"/>
                </a:cubicBezTo>
                <a:cubicBezTo>
                  <a:pt x="2282511" y="312658"/>
                  <a:pt x="2543266" y="352363"/>
                  <a:pt x="2721334" y="333361"/>
                </a:cubicBezTo>
                <a:cubicBezTo>
                  <a:pt x="2899402" y="314359"/>
                  <a:pt x="3310617" y="304238"/>
                  <a:pt x="3482294" y="333361"/>
                </a:cubicBezTo>
                <a:cubicBezTo>
                  <a:pt x="3653971" y="362484"/>
                  <a:pt x="3907853" y="312868"/>
                  <a:pt x="4243255" y="333361"/>
                </a:cubicBezTo>
                <a:cubicBezTo>
                  <a:pt x="4245424" y="268128"/>
                  <a:pt x="4244836" y="230429"/>
                  <a:pt x="4243255" y="166680"/>
                </a:cubicBezTo>
                <a:cubicBezTo>
                  <a:pt x="4243763" y="72220"/>
                  <a:pt x="4320751" y="2036"/>
                  <a:pt x="4409935" y="0"/>
                </a:cubicBezTo>
                <a:cubicBezTo>
                  <a:pt x="4509610" y="17594"/>
                  <a:pt x="4574376" y="76029"/>
                  <a:pt x="4576615" y="166680"/>
                </a:cubicBezTo>
                <a:cubicBezTo>
                  <a:pt x="4662604" y="1557616"/>
                  <a:pt x="4302343" y="3364972"/>
                  <a:pt x="4576616" y="5028779"/>
                </a:cubicBezTo>
                <a:cubicBezTo>
                  <a:pt x="4574328" y="5120680"/>
                  <a:pt x="4491264" y="5215520"/>
                  <a:pt x="4409936" y="5195459"/>
                </a:cubicBezTo>
                <a:cubicBezTo>
                  <a:pt x="4284315" y="5212911"/>
                  <a:pt x="4023908" y="5203787"/>
                  <a:pt x="3852804" y="5195459"/>
                </a:cubicBezTo>
                <a:cubicBezTo>
                  <a:pt x="3681700" y="5187131"/>
                  <a:pt x="3389475" y="5165565"/>
                  <a:pt x="3254906" y="5195459"/>
                </a:cubicBezTo>
                <a:cubicBezTo>
                  <a:pt x="3120337" y="5225353"/>
                  <a:pt x="2877069" y="5189418"/>
                  <a:pt x="2697775" y="5195459"/>
                </a:cubicBezTo>
                <a:cubicBezTo>
                  <a:pt x="2518481" y="5201500"/>
                  <a:pt x="2324402" y="5220555"/>
                  <a:pt x="2059111" y="5195459"/>
                </a:cubicBezTo>
                <a:cubicBezTo>
                  <a:pt x="1793820" y="5170363"/>
                  <a:pt x="1665985" y="5215729"/>
                  <a:pt x="1461213" y="5195459"/>
                </a:cubicBezTo>
                <a:cubicBezTo>
                  <a:pt x="1256441" y="5175189"/>
                  <a:pt x="656426" y="5233819"/>
                  <a:pt x="333361" y="5195459"/>
                </a:cubicBezTo>
                <a:cubicBezTo>
                  <a:pt x="332691" y="5261474"/>
                  <a:pt x="335406" y="5279927"/>
                  <a:pt x="333361" y="5362140"/>
                </a:cubicBezTo>
                <a:cubicBezTo>
                  <a:pt x="314050" y="5454480"/>
                  <a:pt x="250651" y="5539727"/>
                  <a:pt x="166681" y="5528820"/>
                </a:cubicBezTo>
                <a:cubicBezTo>
                  <a:pt x="82502" y="5532421"/>
                  <a:pt x="-4753" y="5450791"/>
                  <a:pt x="1" y="5362140"/>
                </a:cubicBezTo>
                <a:cubicBezTo>
                  <a:pt x="-116555" y="4004789"/>
                  <a:pt x="203292" y="1992679"/>
                  <a:pt x="0" y="500041"/>
                </a:cubicBezTo>
                <a:close/>
                <a:moveTo>
                  <a:pt x="4243255" y="333361"/>
                </a:moveTo>
                <a:cubicBezTo>
                  <a:pt x="4309281" y="337972"/>
                  <a:pt x="4358824" y="328715"/>
                  <a:pt x="4409936" y="333361"/>
                </a:cubicBezTo>
                <a:cubicBezTo>
                  <a:pt x="4521973" y="322737"/>
                  <a:pt x="4569143" y="278527"/>
                  <a:pt x="4576616" y="166681"/>
                </a:cubicBezTo>
                <a:moveTo>
                  <a:pt x="4409936" y="333361"/>
                </a:moveTo>
                <a:cubicBezTo>
                  <a:pt x="4409121" y="260078"/>
                  <a:pt x="4412250" y="240973"/>
                  <a:pt x="4409936" y="166680"/>
                </a:cubicBezTo>
                <a:cubicBezTo>
                  <a:pt x="4410732" y="208648"/>
                  <a:pt x="4372850" y="247296"/>
                  <a:pt x="4326596" y="250020"/>
                </a:cubicBezTo>
                <a:cubicBezTo>
                  <a:pt x="4283270" y="254823"/>
                  <a:pt x="4242742" y="210182"/>
                  <a:pt x="4243256" y="166680"/>
                </a:cubicBezTo>
                <a:moveTo>
                  <a:pt x="166680" y="666721"/>
                </a:moveTo>
                <a:cubicBezTo>
                  <a:pt x="167970" y="620234"/>
                  <a:pt x="170849" y="537848"/>
                  <a:pt x="166680" y="500041"/>
                </a:cubicBezTo>
                <a:cubicBezTo>
                  <a:pt x="169722" y="452369"/>
                  <a:pt x="202027" y="417721"/>
                  <a:pt x="250020" y="416701"/>
                </a:cubicBezTo>
                <a:cubicBezTo>
                  <a:pt x="295149" y="418612"/>
                  <a:pt x="340302" y="447648"/>
                  <a:pt x="333360" y="500041"/>
                </a:cubicBezTo>
                <a:cubicBezTo>
                  <a:pt x="318422" y="594240"/>
                  <a:pt x="255181" y="667309"/>
                  <a:pt x="166680" y="666721"/>
                </a:cubicBezTo>
                <a:cubicBezTo>
                  <a:pt x="64796" y="646616"/>
                  <a:pt x="-8805" y="594431"/>
                  <a:pt x="0" y="500041"/>
                </a:cubicBezTo>
                <a:moveTo>
                  <a:pt x="333361" y="500041"/>
                </a:moveTo>
                <a:cubicBezTo>
                  <a:pt x="307651" y="780923"/>
                  <a:pt x="328205" y="911261"/>
                  <a:pt x="333361" y="1076907"/>
                </a:cubicBezTo>
                <a:cubicBezTo>
                  <a:pt x="338517" y="1242553"/>
                  <a:pt x="348924" y="1575415"/>
                  <a:pt x="333361" y="1747681"/>
                </a:cubicBezTo>
                <a:cubicBezTo>
                  <a:pt x="317798" y="1919947"/>
                  <a:pt x="296499" y="2309629"/>
                  <a:pt x="333361" y="2512363"/>
                </a:cubicBezTo>
                <a:cubicBezTo>
                  <a:pt x="370223" y="2715097"/>
                  <a:pt x="321633" y="2920596"/>
                  <a:pt x="333361" y="3089229"/>
                </a:cubicBezTo>
                <a:cubicBezTo>
                  <a:pt x="345089" y="3257862"/>
                  <a:pt x="358030" y="3571222"/>
                  <a:pt x="333361" y="3806957"/>
                </a:cubicBezTo>
                <a:cubicBezTo>
                  <a:pt x="308692" y="4042692"/>
                  <a:pt x="370635" y="4245572"/>
                  <a:pt x="333361" y="4571639"/>
                </a:cubicBezTo>
                <a:cubicBezTo>
                  <a:pt x="296087" y="4897706"/>
                  <a:pt x="341299" y="5012973"/>
                  <a:pt x="333361" y="519545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​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Oduševljeni građani Zapadnog Berlina okupili su se sa svoje strane Zida. Pjevali su, plesali, plakali od sreće i grlili potpune strance. Ubrzo je euforična masa počela rušiti Berlinski zid. Komadi Zida otkidani su i prodavani kao suveniri. Pad Berlinskog zida bio je simboličan čin koji je svijetu pokazao da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sovjetski </a:t>
            </a:r>
            <a:r>
              <a:rPr lang="hr-HR" sz="2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blok praktički više ne postoji.​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CC587E52-0098-4A19-84DC-2A8F1125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86" y="1253764"/>
            <a:ext cx="6984547" cy="531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573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963F1E7-FF09-4403-9863-718BC212C264}"/>
              </a:ext>
            </a:extLst>
          </p:cNvPr>
          <p:cNvSpPr/>
          <p:nvPr/>
        </p:nvSpPr>
        <p:spPr>
          <a:xfrm>
            <a:off x="8229599" y="2719477"/>
            <a:ext cx="3468709" cy="3888659"/>
          </a:xfrm>
          <a:custGeom>
            <a:avLst/>
            <a:gdLst>
              <a:gd name="connsiteX0" fmla="*/ 3468709 w 3468709"/>
              <a:gd name="connsiteY0" fmla="*/ 126330 h 3888659"/>
              <a:gd name="connsiteX1" fmla="*/ 3342379 w 3468709"/>
              <a:gd name="connsiteY1" fmla="*/ 252660 h 3888659"/>
              <a:gd name="connsiteX2" fmla="*/ 3342379 w 3468709"/>
              <a:gd name="connsiteY2" fmla="*/ 126330 h 3888659"/>
              <a:gd name="connsiteX3" fmla="*/ 3279214 w 3468709"/>
              <a:gd name="connsiteY3" fmla="*/ 189495 h 3888659"/>
              <a:gd name="connsiteX4" fmla="*/ 3216049 w 3468709"/>
              <a:gd name="connsiteY4" fmla="*/ 126330 h 3888659"/>
              <a:gd name="connsiteX5" fmla="*/ 3216048 w 3468709"/>
              <a:gd name="connsiteY5" fmla="*/ 252661 h 3888659"/>
              <a:gd name="connsiteX6" fmla="*/ 2536310 w 3468709"/>
              <a:gd name="connsiteY6" fmla="*/ 252661 h 3888659"/>
              <a:gd name="connsiteX7" fmla="*/ 1949264 w 3468709"/>
              <a:gd name="connsiteY7" fmla="*/ 252661 h 3888659"/>
              <a:gd name="connsiteX8" fmla="*/ 1362217 w 3468709"/>
              <a:gd name="connsiteY8" fmla="*/ 252661 h 3888659"/>
              <a:gd name="connsiteX9" fmla="*/ 682479 w 3468709"/>
              <a:gd name="connsiteY9" fmla="*/ 252661 h 3888659"/>
              <a:gd name="connsiteX10" fmla="*/ 126330 w 3468709"/>
              <a:gd name="connsiteY10" fmla="*/ 252661 h 3888659"/>
              <a:gd name="connsiteX11" fmla="*/ 0 w 3468709"/>
              <a:gd name="connsiteY11" fmla="*/ 378991 h 3888659"/>
              <a:gd name="connsiteX12" fmla="*/ 0 w 3468709"/>
              <a:gd name="connsiteY12" fmla="*/ 987992 h 3888659"/>
              <a:gd name="connsiteX13" fmla="*/ 0 w 3468709"/>
              <a:gd name="connsiteY13" fmla="*/ 1630826 h 3888659"/>
              <a:gd name="connsiteX14" fmla="*/ 0 w 3468709"/>
              <a:gd name="connsiteY14" fmla="*/ 2205994 h 3888659"/>
              <a:gd name="connsiteX15" fmla="*/ 0 w 3468709"/>
              <a:gd name="connsiteY15" fmla="*/ 2882661 h 3888659"/>
              <a:gd name="connsiteX16" fmla="*/ 0 w 3468709"/>
              <a:gd name="connsiteY16" fmla="*/ 3762329 h 3888659"/>
              <a:gd name="connsiteX17" fmla="*/ 126330 w 3468709"/>
              <a:gd name="connsiteY17" fmla="*/ 3888659 h 3888659"/>
              <a:gd name="connsiteX18" fmla="*/ 252660 w 3468709"/>
              <a:gd name="connsiteY18" fmla="*/ 3762329 h 3888659"/>
              <a:gd name="connsiteX19" fmla="*/ 252661 w 3468709"/>
              <a:gd name="connsiteY19" fmla="*/ 3635998 h 3888659"/>
              <a:gd name="connsiteX20" fmla="*/ 901502 w 3468709"/>
              <a:gd name="connsiteY20" fmla="*/ 3635998 h 3888659"/>
              <a:gd name="connsiteX21" fmla="*/ 1426754 w 3468709"/>
              <a:gd name="connsiteY21" fmla="*/ 3635998 h 3888659"/>
              <a:gd name="connsiteX22" fmla="*/ 2044697 w 3468709"/>
              <a:gd name="connsiteY22" fmla="*/ 3635998 h 3888659"/>
              <a:gd name="connsiteX23" fmla="*/ 2662641 w 3468709"/>
              <a:gd name="connsiteY23" fmla="*/ 3635998 h 3888659"/>
              <a:gd name="connsiteX24" fmla="*/ 3342379 w 3468709"/>
              <a:gd name="connsiteY24" fmla="*/ 3635998 h 3888659"/>
              <a:gd name="connsiteX25" fmla="*/ 3468709 w 3468709"/>
              <a:gd name="connsiteY25" fmla="*/ 3509668 h 3888659"/>
              <a:gd name="connsiteX26" fmla="*/ 3468709 w 3468709"/>
              <a:gd name="connsiteY26" fmla="*/ 2934501 h 3888659"/>
              <a:gd name="connsiteX27" fmla="*/ 3468709 w 3468709"/>
              <a:gd name="connsiteY27" fmla="*/ 2291666 h 3888659"/>
              <a:gd name="connsiteX28" fmla="*/ 3468709 w 3468709"/>
              <a:gd name="connsiteY28" fmla="*/ 1648832 h 3888659"/>
              <a:gd name="connsiteX29" fmla="*/ 3468709 w 3468709"/>
              <a:gd name="connsiteY29" fmla="*/ 938331 h 3888659"/>
              <a:gd name="connsiteX30" fmla="*/ 3468709 w 3468709"/>
              <a:gd name="connsiteY30" fmla="*/ 126330 h 3888659"/>
              <a:gd name="connsiteX31" fmla="*/ 126330 w 3468709"/>
              <a:gd name="connsiteY31" fmla="*/ 505322 h 3888659"/>
              <a:gd name="connsiteX32" fmla="*/ 252660 w 3468709"/>
              <a:gd name="connsiteY32" fmla="*/ 378992 h 3888659"/>
              <a:gd name="connsiteX33" fmla="*/ 189495 w 3468709"/>
              <a:gd name="connsiteY33" fmla="*/ 315827 h 3888659"/>
              <a:gd name="connsiteX34" fmla="*/ 126330 w 3468709"/>
              <a:gd name="connsiteY34" fmla="*/ 378992 h 3888659"/>
              <a:gd name="connsiteX35" fmla="*/ 126330 w 3468709"/>
              <a:gd name="connsiteY35" fmla="*/ 505322 h 3888659"/>
              <a:gd name="connsiteX0" fmla="*/ 126330 w 3468709"/>
              <a:gd name="connsiteY0" fmla="*/ 505322 h 3888659"/>
              <a:gd name="connsiteX1" fmla="*/ 252660 w 3468709"/>
              <a:gd name="connsiteY1" fmla="*/ 378992 h 3888659"/>
              <a:gd name="connsiteX2" fmla="*/ 189495 w 3468709"/>
              <a:gd name="connsiteY2" fmla="*/ 315827 h 3888659"/>
              <a:gd name="connsiteX3" fmla="*/ 126330 w 3468709"/>
              <a:gd name="connsiteY3" fmla="*/ 378992 h 3888659"/>
              <a:gd name="connsiteX4" fmla="*/ 126330 w 3468709"/>
              <a:gd name="connsiteY4" fmla="*/ 505322 h 3888659"/>
              <a:gd name="connsiteX5" fmla="*/ 3342379 w 3468709"/>
              <a:gd name="connsiteY5" fmla="*/ 252661 h 3888659"/>
              <a:gd name="connsiteX6" fmla="*/ 3468709 w 3468709"/>
              <a:gd name="connsiteY6" fmla="*/ 126331 h 3888659"/>
              <a:gd name="connsiteX7" fmla="*/ 3342379 w 3468709"/>
              <a:gd name="connsiteY7" fmla="*/ 1 h 3888659"/>
              <a:gd name="connsiteX8" fmla="*/ 3216049 w 3468709"/>
              <a:gd name="connsiteY8" fmla="*/ 126331 h 3888659"/>
              <a:gd name="connsiteX9" fmla="*/ 3279214 w 3468709"/>
              <a:gd name="connsiteY9" fmla="*/ 189496 h 3888659"/>
              <a:gd name="connsiteX10" fmla="*/ 3342379 w 3468709"/>
              <a:gd name="connsiteY10" fmla="*/ 126331 h 3888659"/>
              <a:gd name="connsiteX11" fmla="*/ 3342379 w 3468709"/>
              <a:gd name="connsiteY11" fmla="*/ 252661 h 3888659"/>
              <a:gd name="connsiteX0" fmla="*/ 0 w 3468709"/>
              <a:gd name="connsiteY0" fmla="*/ 378991 h 3888659"/>
              <a:gd name="connsiteX1" fmla="*/ 126330 w 3468709"/>
              <a:gd name="connsiteY1" fmla="*/ 252661 h 3888659"/>
              <a:gd name="connsiteX2" fmla="*/ 682479 w 3468709"/>
              <a:gd name="connsiteY2" fmla="*/ 252661 h 3888659"/>
              <a:gd name="connsiteX3" fmla="*/ 1300423 w 3468709"/>
              <a:gd name="connsiteY3" fmla="*/ 252661 h 3888659"/>
              <a:gd name="connsiteX4" fmla="*/ 1980161 w 3468709"/>
              <a:gd name="connsiteY4" fmla="*/ 252661 h 3888659"/>
              <a:gd name="connsiteX5" fmla="*/ 2536310 w 3468709"/>
              <a:gd name="connsiteY5" fmla="*/ 252661 h 3888659"/>
              <a:gd name="connsiteX6" fmla="*/ 3216048 w 3468709"/>
              <a:gd name="connsiteY6" fmla="*/ 252661 h 3888659"/>
              <a:gd name="connsiteX7" fmla="*/ 3216048 w 3468709"/>
              <a:gd name="connsiteY7" fmla="*/ 126330 h 3888659"/>
              <a:gd name="connsiteX8" fmla="*/ 3342378 w 3468709"/>
              <a:gd name="connsiteY8" fmla="*/ 0 h 3888659"/>
              <a:gd name="connsiteX9" fmla="*/ 3468708 w 3468709"/>
              <a:gd name="connsiteY9" fmla="*/ 126330 h 3888659"/>
              <a:gd name="connsiteX10" fmla="*/ 3468709 w 3468709"/>
              <a:gd name="connsiteY10" fmla="*/ 3509668 h 3888659"/>
              <a:gd name="connsiteX11" fmla="*/ 3342379 w 3468709"/>
              <a:gd name="connsiteY11" fmla="*/ 3635998 h 3888659"/>
              <a:gd name="connsiteX12" fmla="*/ 2724435 w 3468709"/>
              <a:gd name="connsiteY12" fmla="*/ 3635998 h 3888659"/>
              <a:gd name="connsiteX13" fmla="*/ 2044697 w 3468709"/>
              <a:gd name="connsiteY13" fmla="*/ 3635998 h 3888659"/>
              <a:gd name="connsiteX14" fmla="*/ 1395857 w 3468709"/>
              <a:gd name="connsiteY14" fmla="*/ 3635998 h 3888659"/>
              <a:gd name="connsiteX15" fmla="*/ 808810 w 3468709"/>
              <a:gd name="connsiteY15" fmla="*/ 3635998 h 3888659"/>
              <a:gd name="connsiteX16" fmla="*/ 252661 w 3468709"/>
              <a:gd name="connsiteY16" fmla="*/ 3635998 h 3888659"/>
              <a:gd name="connsiteX17" fmla="*/ 252661 w 3468709"/>
              <a:gd name="connsiteY17" fmla="*/ 3762329 h 3888659"/>
              <a:gd name="connsiteX18" fmla="*/ 126331 w 3468709"/>
              <a:gd name="connsiteY18" fmla="*/ 3888659 h 3888659"/>
              <a:gd name="connsiteX19" fmla="*/ 1 w 3468709"/>
              <a:gd name="connsiteY19" fmla="*/ 3762329 h 3888659"/>
              <a:gd name="connsiteX20" fmla="*/ 0 w 3468709"/>
              <a:gd name="connsiteY20" fmla="*/ 378991 h 3888659"/>
              <a:gd name="connsiteX21" fmla="*/ 3216048 w 3468709"/>
              <a:gd name="connsiteY21" fmla="*/ 252661 h 3888659"/>
              <a:gd name="connsiteX22" fmla="*/ 3342379 w 3468709"/>
              <a:gd name="connsiteY22" fmla="*/ 252661 h 3888659"/>
              <a:gd name="connsiteX23" fmla="*/ 3468709 w 3468709"/>
              <a:gd name="connsiteY23" fmla="*/ 126331 h 3888659"/>
              <a:gd name="connsiteX24" fmla="*/ 3342379 w 3468709"/>
              <a:gd name="connsiteY24" fmla="*/ 252661 h 3888659"/>
              <a:gd name="connsiteX25" fmla="*/ 3342379 w 3468709"/>
              <a:gd name="connsiteY25" fmla="*/ 126330 h 3888659"/>
              <a:gd name="connsiteX26" fmla="*/ 3279214 w 3468709"/>
              <a:gd name="connsiteY26" fmla="*/ 189495 h 3888659"/>
              <a:gd name="connsiteX27" fmla="*/ 3216049 w 3468709"/>
              <a:gd name="connsiteY27" fmla="*/ 126330 h 3888659"/>
              <a:gd name="connsiteX28" fmla="*/ 126330 w 3468709"/>
              <a:gd name="connsiteY28" fmla="*/ 505322 h 3888659"/>
              <a:gd name="connsiteX29" fmla="*/ 126330 w 3468709"/>
              <a:gd name="connsiteY29" fmla="*/ 378991 h 3888659"/>
              <a:gd name="connsiteX30" fmla="*/ 189495 w 3468709"/>
              <a:gd name="connsiteY30" fmla="*/ 315826 h 3888659"/>
              <a:gd name="connsiteX31" fmla="*/ 252660 w 3468709"/>
              <a:gd name="connsiteY31" fmla="*/ 378991 h 3888659"/>
              <a:gd name="connsiteX32" fmla="*/ 126330 w 3468709"/>
              <a:gd name="connsiteY32" fmla="*/ 505321 h 3888659"/>
              <a:gd name="connsiteX33" fmla="*/ 0 w 3468709"/>
              <a:gd name="connsiteY33" fmla="*/ 378991 h 3888659"/>
              <a:gd name="connsiteX34" fmla="*/ 252661 w 3468709"/>
              <a:gd name="connsiteY34" fmla="*/ 378991 h 3888659"/>
              <a:gd name="connsiteX35" fmla="*/ 252661 w 3468709"/>
              <a:gd name="connsiteY35" fmla="*/ 1095533 h 3888659"/>
              <a:gd name="connsiteX36" fmla="*/ 252661 w 3468709"/>
              <a:gd name="connsiteY36" fmla="*/ 1746934 h 3888659"/>
              <a:gd name="connsiteX37" fmla="*/ 252661 w 3468709"/>
              <a:gd name="connsiteY37" fmla="*/ 2463475 h 3888659"/>
              <a:gd name="connsiteX38" fmla="*/ 252661 w 3468709"/>
              <a:gd name="connsiteY38" fmla="*/ 3635998 h 388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468709" h="3888659" stroke="0" extrusionOk="0">
                <a:moveTo>
                  <a:pt x="3468709" y="126330"/>
                </a:moveTo>
                <a:cubicBezTo>
                  <a:pt x="3461520" y="191497"/>
                  <a:pt x="3412505" y="247623"/>
                  <a:pt x="3342379" y="252660"/>
                </a:cubicBezTo>
                <a:cubicBezTo>
                  <a:pt x="3337091" y="200037"/>
                  <a:pt x="3336887" y="189339"/>
                  <a:pt x="3342379" y="126330"/>
                </a:cubicBezTo>
                <a:cubicBezTo>
                  <a:pt x="3338463" y="156403"/>
                  <a:pt x="3315493" y="189873"/>
                  <a:pt x="3279214" y="189495"/>
                </a:cubicBezTo>
                <a:cubicBezTo>
                  <a:pt x="3240185" y="182973"/>
                  <a:pt x="3213739" y="158314"/>
                  <a:pt x="3216049" y="126330"/>
                </a:cubicBezTo>
                <a:cubicBezTo>
                  <a:pt x="3214273" y="161097"/>
                  <a:pt x="3219337" y="212308"/>
                  <a:pt x="3216048" y="252661"/>
                </a:cubicBezTo>
                <a:cubicBezTo>
                  <a:pt x="2877311" y="261891"/>
                  <a:pt x="2777914" y="278122"/>
                  <a:pt x="2536310" y="252661"/>
                </a:cubicBezTo>
                <a:cubicBezTo>
                  <a:pt x="2294706" y="227200"/>
                  <a:pt x="2067149" y="243462"/>
                  <a:pt x="1949264" y="252661"/>
                </a:cubicBezTo>
                <a:cubicBezTo>
                  <a:pt x="1831379" y="261860"/>
                  <a:pt x="1486927" y="259231"/>
                  <a:pt x="1362217" y="252661"/>
                </a:cubicBezTo>
                <a:cubicBezTo>
                  <a:pt x="1237507" y="246091"/>
                  <a:pt x="892622" y="220603"/>
                  <a:pt x="682479" y="252661"/>
                </a:cubicBezTo>
                <a:cubicBezTo>
                  <a:pt x="472336" y="284719"/>
                  <a:pt x="259864" y="227136"/>
                  <a:pt x="126330" y="252661"/>
                </a:cubicBezTo>
                <a:cubicBezTo>
                  <a:pt x="61074" y="246565"/>
                  <a:pt x="-11459" y="318321"/>
                  <a:pt x="0" y="378991"/>
                </a:cubicBezTo>
                <a:cubicBezTo>
                  <a:pt x="25817" y="669649"/>
                  <a:pt x="-17045" y="762724"/>
                  <a:pt x="0" y="987992"/>
                </a:cubicBezTo>
                <a:cubicBezTo>
                  <a:pt x="17045" y="1213260"/>
                  <a:pt x="-23326" y="1416493"/>
                  <a:pt x="0" y="1630826"/>
                </a:cubicBezTo>
                <a:cubicBezTo>
                  <a:pt x="23326" y="1845159"/>
                  <a:pt x="1145" y="1994803"/>
                  <a:pt x="0" y="2205994"/>
                </a:cubicBezTo>
                <a:cubicBezTo>
                  <a:pt x="-1145" y="2417185"/>
                  <a:pt x="25994" y="2708022"/>
                  <a:pt x="0" y="2882661"/>
                </a:cubicBezTo>
                <a:cubicBezTo>
                  <a:pt x="-25994" y="3057300"/>
                  <a:pt x="38703" y="3516865"/>
                  <a:pt x="0" y="3762329"/>
                </a:cubicBezTo>
                <a:cubicBezTo>
                  <a:pt x="3869" y="3830159"/>
                  <a:pt x="63279" y="3887590"/>
                  <a:pt x="126330" y="3888659"/>
                </a:cubicBezTo>
                <a:cubicBezTo>
                  <a:pt x="182977" y="3882708"/>
                  <a:pt x="248606" y="3828639"/>
                  <a:pt x="252660" y="3762329"/>
                </a:cubicBezTo>
                <a:cubicBezTo>
                  <a:pt x="261086" y="3724372"/>
                  <a:pt x="258106" y="3672788"/>
                  <a:pt x="252661" y="3635998"/>
                </a:cubicBezTo>
                <a:cubicBezTo>
                  <a:pt x="388118" y="3623778"/>
                  <a:pt x="661068" y="3615848"/>
                  <a:pt x="901502" y="3635998"/>
                </a:cubicBezTo>
                <a:cubicBezTo>
                  <a:pt x="1141936" y="3656148"/>
                  <a:pt x="1296719" y="3635695"/>
                  <a:pt x="1426754" y="3635998"/>
                </a:cubicBezTo>
                <a:cubicBezTo>
                  <a:pt x="1556789" y="3636301"/>
                  <a:pt x="1751984" y="3647194"/>
                  <a:pt x="2044697" y="3635998"/>
                </a:cubicBezTo>
                <a:cubicBezTo>
                  <a:pt x="2337410" y="3624802"/>
                  <a:pt x="2491809" y="3608711"/>
                  <a:pt x="2662641" y="3635998"/>
                </a:cubicBezTo>
                <a:cubicBezTo>
                  <a:pt x="2833473" y="3663285"/>
                  <a:pt x="3151768" y="3654909"/>
                  <a:pt x="3342379" y="3635998"/>
                </a:cubicBezTo>
                <a:cubicBezTo>
                  <a:pt x="3419281" y="3620841"/>
                  <a:pt x="3463479" y="3570734"/>
                  <a:pt x="3468709" y="3509668"/>
                </a:cubicBezTo>
                <a:cubicBezTo>
                  <a:pt x="3473044" y="3258868"/>
                  <a:pt x="3485929" y="3114454"/>
                  <a:pt x="3468709" y="2934501"/>
                </a:cubicBezTo>
                <a:cubicBezTo>
                  <a:pt x="3451489" y="2754548"/>
                  <a:pt x="3477884" y="2557310"/>
                  <a:pt x="3468709" y="2291666"/>
                </a:cubicBezTo>
                <a:cubicBezTo>
                  <a:pt x="3459534" y="2026023"/>
                  <a:pt x="3476522" y="1937955"/>
                  <a:pt x="3468709" y="1648832"/>
                </a:cubicBezTo>
                <a:cubicBezTo>
                  <a:pt x="3460896" y="1359709"/>
                  <a:pt x="3493198" y="1158114"/>
                  <a:pt x="3468709" y="938331"/>
                </a:cubicBezTo>
                <a:cubicBezTo>
                  <a:pt x="3444220" y="718548"/>
                  <a:pt x="3487319" y="441398"/>
                  <a:pt x="3468709" y="126330"/>
                </a:cubicBezTo>
                <a:close/>
                <a:moveTo>
                  <a:pt x="126330" y="505322"/>
                </a:moveTo>
                <a:cubicBezTo>
                  <a:pt x="197064" y="506681"/>
                  <a:pt x="256100" y="457524"/>
                  <a:pt x="252660" y="378992"/>
                </a:cubicBezTo>
                <a:cubicBezTo>
                  <a:pt x="251097" y="341043"/>
                  <a:pt x="222450" y="317463"/>
                  <a:pt x="189495" y="315827"/>
                </a:cubicBezTo>
                <a:cubicBezTo>
                  <a:pt x="155093" y="313013"/>
                  <a:pt x="124731" y="343137"/>
                  <a:pt x="126330" y="378992"/>
                </a:cubicBezTo>
                <a:cubicBezTo>
                  <a:pt x="131564" y="429950"/>
                  <a:pt x="121270" y="456931"/>
                  <a:pt x="126330" y="505322"/>
                </a:cubicBezTo>
                <a:close/>
              </a:path>
              <a:path w="3468709" h="3888659" fill="darkenLess" stroke="0" extrusionOk="0">
                <a:moveTo>
                  <a:pt x="126330" y="505322"/>
                </a:moveTo>
                <a:cubicBezTo>
                  <a:pt x="204658" y="510612"/>
                  <a:pt x="252107" y="446034"/>
                  <a:pt x="252660" y="378992"/>
                </a:cubicBezTo>
                <a:cubicBezTo>
                  <a:pt x="247024" y="347322"/>
                  <a:pt x="225331" y="317161"/>
                  <a:pt x="189495" y="315827"/>
                </a:cubicBezTo>
                <a:cubicBezTo>
                  <a:pt x="148026" y="321455"/>
                  <a:pt x="123529" y="346824"/>
                  <a:pt x="126330" y="378992"/>
                </a:cubicBezTo>
                <a:cubicBezTo>
                  <a:pt x="123380" y="425748"/>
                  <a:pt x="122908" y="461990"/>
                  <a:pt x="126330" y="505322"/>
                </a:cubicBezTo>
                <a:close/>
                <a:moveTo>
                  <a:pt x="3342379" y="252661"/>
                </a:moveTo>
                <a:cubicBezTo>
                  <a:pt x="3410694" y="256437"/>
                  <a:pt x="3470077" y="186944"/>
                  <a:pt x="3468709" y="126331"/>
                </a:cubicBezTo>
                <a:cubicBezTo>
                  <a:pt x="3454038" y="61180"/>
                  <a:pt x="3407758" y="-3176"/>
                  <a:pt x="3342379" y="1"/>
                </a:cubicBezTo>
                <a:cubicBezTo>
                  <a:pt x="3277393" y="9633"/>
                  <a:pt x="3214763" y="70439"/>
                  <a:pt x="3216049" y="126331"/>
                </a:cubicBezTo>
                <a:cubicBezTo>
                  <a:pt x="3214193" y="159989"/>
                  <a:pt x="3244764" y="191517"/>
                  <a:pt x="3279214" y="189496"/>
                </a:cubicBezTo>
                <a:cubicBezTo>
                  <a:pt x="3311578" y="190407"/>
                  <a:pt x="3345477" y="168011"/>
                  <a:pt x="3342379" y="126331"/>
                </a:cubicBezTo>
                <a:cubicBezTo>
                  <a:pt x="3343993" y="160468"/>
                  <a:pt x="3343971" y="214535"/>
                  <a:pt x="3342379" y="252661"/>
                </a:cubicBezTo>
                <a:close/>
              </a:path>
              <a:path w="3468709" h="3888659" fill="none" extrusionOk="0">
                <a:moveTo>
                  <a:pt x="0" y="378991"/>
                </a:moveTo>
                <a:cubicBezTo>
                  <a:pt x="-5919" y="297114"/>
                  <a:pt x="48819" y="254714"/>
                  <a:pt x="126330" y="252661"/>
                </a:cubicBezTo>
                <a:cubicBezTo>
                  <a:pt x="381100" y="240536"/>
                  <a:pt x="513298" y="239796"/>
                  <a:pt x="682479" y="252661"/>
                </a:cubicBezTo>
                <a:cubicBezTo>
                  <a:pt x="851660" y="265526"/>
                  <a:pt x="1059204" y="258826"/>
                  <a:pt x="1300423" y="252661"/>
                </a:cubicBezTo>
                <a:cubicBezTo>
                  <a:pt x="1541642" y="246496"/>
                  <a:pt x="1828493" y="247438"/>
                  <a:pt x="1980161" y="252661"/>
                </a:cubicBezTo>
                <a:cubicBezTo>
                  <a:pt x="2131829" y="257884"/>
                  <a:pt x="2315675" y="259183"/>
                  <a:pt x="2536310" y="252661"/>
                </a:cubicBezTo>
                <a:cubicBezTo>
                  <a:pt x="2756945" y="246139"/>
                  <a:pt x="2950572" y="271430"/>
                  <a:pt x="3216048" y="252661"/>
                </a:cubicBezTo>
                <a:cubicBezTo>
                  <a:pt x="3213190" y="216760"/>
                  <a:pt x="3215718" y="173084"/>
                  <a:pt x="3216048" y="126330"/>
                </a:cubicBezTo>
                <a:cubicBezTo>
                  <a:pt x="3229113" y="47504"/>
                  <a:pt x="3269459" y="7077"/>
                  <a:pt x="3342378" y="0"/>
                </a:cubicBezTo>
                <a:cubicBezTo>
                  <a:pt x="3413050" y="5631"/>
                  <a:pt x="3477520" y="56407"/>
                  <a:pt x="3468708" y="126330"/>
                </a:cubicBezTo>
                <a:cubicBezTo>
                  <a:pt x="3447387" y="1292587"/>
                  <a:pt x="3353515" y="2386377"/>
                  <a:pt x="3468709" y="3509668"/>
                </a:cubicBezTo>
                <a:cubicBezTo>
                  <a:pt x="3477873" y="3590231"/>
                  <a:pt x="3407645" y="3637874"/>
                  <a:pt x="3342379" y="3635998"/>
                </a:cubicBezTo>
                <a:cubicBezTo>
                  <a:pt x="3178417" y="3656348"/>
                  <a:pt x="2982418" y="3657915"/>
                  <a:pt x="2724435" y="3635998"/>
                </a:cubicBezTo>
                <a:cubicBezTo>
                  <a:pt x="2466452" y="3614081"/>
                  <a:pt x="2249932" y="3632798"/>
                  <a:pt x="2044697" y="3635998"/>
                </a:cubicBezTo>
                <a:cubicBezTo>
                  <a:pt x="1839462" y="3639198"/>
                  <a:pt x="1640718" y="3658258"/>
                  <a:pt x="1395857" y="3635998"/>
                </a:cubicBezTo>
                <a:cubicBezTo>
                  <a:pt x="1150996" y="3613738"/>
                  <a:pt x="1044089" y="3656006"/>
                  <a:pt x="808810" y="3635998"/>
                </a:cubicBezTo>
                <a:cubicBezTo>
                  <a:pt x="573531" y="3615990"/>
                  <a:pt x="506254" y="3641230"/>
                  <a:pt x="252661" y="3635998"/>
                </a:cubicBezTo>
                <a:cubicBezTo>
                  <a:pt x="254200" y="3690304"/>
                  <a:pt x="257257" y="3702576"/>
                  <a:pt x="252661" y="3762329"/>
                </a:cubicBezTo>
                <a:cubicBezTo>
                  <a:pt x="252683" y="3815327"/>
                  <a:pt x="195179" y="3887137"/>
                  <a:pt x="126331" y="3888659"/>
                </a:cubicBezTo>
                <a:cubicBezTo>
                  <a:pt x="59165" y="3889513"/>
                  <a:pt x="9175" y="3828653"/>
                  <a:pt x="1" y="3762329"/>
                </a:cubicBezTo>
                <a:cubicBezTo>
                  <a:pt x="87382" y="2500054"/>
                  <a:pt x="-59923" y="1583046"/>
                  <a:pt x="0" y="378991"/>
                </a:cubicBezTo>
                <a:close/>
                <a:moveTo>
                  <a:pt x="3216048" y="252661"/>
                </a:moveTo>
                <a:cubicBezTo>
                  <a:pt x="3258737" y="250427"/>
                  <a:pt x="3308351" y="253795"/>
                  <a:pt x="3342379" y="252661"/>
                </a:cubicBezTo>
                <a:cubicBezTo>
                  <a:pt x="3417966" y="247961"/>
                  <a:pt x="3478448" y="209241"/>
                  <a:pt x="3468709" y="126331"/>
                </a:cubicBezTo>
                <a:moveTo>
                  <a:pt x="3342379" y="252661"/>
                </a:moveTo>
                <a:cubicBezTo>
                  <a:pt x="3339494" y="202382"/>
                  <a:pt x="3345062" y="179206"/>
                  <a:pt x="3342379" y="126330"/>
                </a:cubicBezTo>
                <a:cubicBezTo>
                  <a:pt x="3348641" y="162206"/>
                  <a:pt x="3305800" y="192157"/>
                  <a:pt x="3279214" y="189495"/>
                </a:cubicBezTo>
                <a:cubicBezTo>
                  <a:pt x="3242754" y="189522"/>
                  <a:pt x="3220060" y="161454"/>
                  <a:pt x="3216049" y="126330"/>
                </a:cubicBezTo>
                <a:moveTo>
                  <a:pt x="126330" y="505322"/>
                </a:moveTo>
                <a:cubicBezTo>
                  <a:pt x="122979" y="472376"/>
                  <a:pt x="120201" y="411955"/>
                  <a:pt x="126330" y="378991"/>
                </a:cubicBezTo>
                <a:cubicBezTo>
                  <a:pt x="123669" y="352165"/>
                  <a:pt x="154200" y="307602"/>
                  <a:pt x="189495" y="315826"/>
                </a:cubicBezTo>
                <a:cubicBezTo>
                  <a:pt x="221903" y="315475"/>
                  <a:pt x="251639" y="343499"/>
                  <a:pt x="252660" y="378991"/>
                </a:cubicBezTo>
                <a:cubicBezTo>
                  <a:pt x="242131" y="457260"/>
                  <a:pt x="188981" y="497188"/>
                  <a:pt x="126330" y="505321"/>
                </a:cubicBezTo>
                <a:cubicBezTo>
                  <a:pt x="61079" y="517006"/>
                  <a:pt x="9223" y="448559"/>
                  <a:pt x="0" y="378991"/>
                </a:cubicBezTo>
                <a:moveTo>
                  <a:pt x="252661" y="378991"/>
                </a:moveTo>
                <a:cubicBezTo>
                  <a:pt x="221487" y="668486"/>
                  <a:pt x="224488" y="821452"/>
                  <a:pt x="252661" y="1095533"/>
                </a:cubicBezTo>
                <a:cubicBezTo>
                  <a:pt x="280834" y="1369614"/>
                  <a:pt x="278088" y="1482047"/>
                  <a:pt x="252661" y="1746934"/>
                </a:cubicBezTo>
                <a:cubicBezTo>
                  <a:pt x="227234" y="2011821"/>
                  <a:pt x="223877" y="2248330"/>
                  <a:pt x="252661" y="2463475"/>
                </a:cubicBezTo>
                <a:cubicBezTo>
                  <a:pt x="281445" y="2678620"/>
                  <a:pt x="276643" y="3179692"/>
                  <a:pt x="252661" y="3635998"/>
                </a:cubicBezTo>
              </a:path>
              <a:path w="3468709" h="3888659" fill="none" stroke="0" extrusionOk="0">
                <a:moveTo>
                  <a:pt x="0" y="378991"/>
                </a:moveTo>
                <a:cubicBezTo>
                  <a:pt x="455" y="300956"/>
                  <a:pt x="51028" y="244442"/>
                  <a:pt x="126330" y="252661"/>
                </a:cubicBezTo>
                <a:cubicBezTo>
                  <a:pt x="346806" y="245152"/>
                  <a:pt x="472522" y="257839"/>
                  <a:pt x="713376" y="252661"/>
                </a:cubicBezTo>
                <a:cubicBezTo>
                  <a:pt x="954230" y="247483"/>
                  <a:pt x="1225524" y="282137"/>
                  <a:pt x="1362217" y="252661"/>
                </a:cubicBezTo>
                <a:cubicBezTo>
                  <a:pt x="1498910" y="223185"/>
                  <a:pt x="1627123" y="275584"/>
                  <a:pt x="1887469" y="252661"/>
                </a:cubicBezTo>
                <a:cubicBezTo>
                  <a:pt x="2147815" y="229738"/>
                  <a:pt x="2208913" y="248630"/>
                  <a:pt x="2412721" y="252661"/>
                </a:cubicBezTo>
                <a:cubicBezTo>
                  <a:pt x="2616529" y="256692"/>
                  <a:pt x="2825844" y="286872"/>
                  <a:pt x="3216048" y="252661"/>
                </a:cubicBezTo>
                <a:cubicBezTo>
                  <a:pt x="3215425" y="192143"/>
                  <a:pt x="3219547" y="159347"/>
                  <a:pt x="3216048" y="126330"/>
                </a:cubicBezTo>
                <a:cubicBezTo>
                  <a:pt x="3219830" y="68975"/>
                  <a:pt x="3279737" y="-5600"/>
                  <a:pt x="3342378" y="0"/>
                </a:cubicBezTo>
                <a:cubicBezTo>
                  <a:pt x="3424509" y="-1131"/>
                  <a:pt x="3469059" y="53172"/>
                  <a:pt x="3468708" y="126330"/>
                </a:cubicBezTo>
                <a:cubicBezTo>
                  <a:pt x="3469543" y="1201516"/>
                  <a:pt x="3368513" y="2484228"/>
                  <a:pt x="3468709" y="3509668"/>
                </a:cubicBezTo>
                <a:cubicBezTo>
                  <a:pt x="3473505" y="3589298"/>
                  <a:pt x="3415596" y="3635489"/>
                  <a:pt x="3342379" y="3635998"/>
                </a:cubicBezTo>
                <a:cubicBezTo>
                  <a:pt x="3152569" y="3649830"/>
                  <a:pt x="2918412" y="3629230"/>
                  <a:pt x="2786230" y="3635998"/>
                </a:cubicBezTo>
                <a:cubicBezTo>
                  <a:pt x="2654048" y="3642766"/>
                  <a:pt x="2411548" y="3654601"/>
                  <a:pt x="2260978" y="3635998"/>
                </a:cubicBezTo>
                <a:cubicBezTo>
                  <a:pt x="2110408" y="3617395"/>
                  <a:pt x="1923013" y="3646201"/>
                  <a:pt x="1673931" y="3635998"/>
                </a:cubicBezTo>
                <a:cubicBezTo>
                  <a:pt x="1424849" y="3625795"/>
                  <a:pt x="1271454" y="3624733"/>
                  <a:pt x="994193" y="3635998"/>
                </a:cubicBezTo>
                <a:cubicBezTo>
                  <a:pt x="716932" y="3647263"/>
                  <a:pt x="491230" y="3621874"/>
                  <a:pt x="252661" y="3635998"/>
                </a:cubicBezTo>
                <a:cubicBezTo>
                  <a:pt x="253230" y="3678888"/>
                  <a:pt x="250498" y="3732284"/>
                  <a:pt x="252661" y="3762329"/>
                </a:cubicBezTo>
                <a:cubicBezTo>
                  <a:pt x="260003" y="3829858"/>
                  <a:pt x="193220" y="3877111"/>
                  <a:pt x="126331" y="3888659"/>
                </a:cubicBezTo>
                <a:cubicBezTo>
                  <a:pt x="69189" y="3889701"/>
                  <a:pt x="837" y="3844316"/>
                  <a:pt x="1" y="3762329"/>
                </a:cubicBezTo>
                <a:cubicBezTo>
                  <a:pt x="-274197" y="2611267"/>
                  <a:pt x="181344" y="1483944"/>
                  <a:pt x="0" y="378991"/>
                </a:cubicBezTo>
                <a:close/>
                <a:moveTo>
                  <a:pt x="3216048" y="252661"/>
                </a:moveTo>
                <a:cubicBezTo>
                  <a:pt x="3264567" y="253313"/>
                  <a:pt x="3298873" y="256088"/>
                  <a:pt x="3342379" y="252661"/>
                </a:cubicBezTo>
                <a:cubicBezTo>
                  <a:pt x="3400069" y="244343"/>
                  <a:pt x="3476378" y="197753"/>
                  <a:pt x="3468709" y="126331"/>
                </a:cubicBezTo>
                <a:moveTo>
                  <a:pt x="3342379" y="252661"/>
                </a:moveTo>
                <a:cubicBezTo>
                  <a:pt x="3345474" y="218241"/>
                  <a:pt x="3337862" y="155501"/>
                  <a:pt x="3342379" y="126330"/>
                </a:cubicBezTo>
                <a:cubicBezTo>
                  <a:pt x="3343019" y="169266"/>
                  <a:pt x="3313720" y="188649"/>
                  <a:pt x="3279214" y="189495"/>
                </a:cubicBezTo>
                <a:cubicBezTo>
                  <a:pt x="3246631" y="182711"/>
                  <a:pt x="3220872" y="165006"/>
                  <a:pt x="3216049" y="126330"/>
                </a:cubicBezTo>
                <a:moveTo>
                  <a:pt x="126330" y="505322"/>
                </a:moveTo>
                <a:cubicBezTo>
                  <a:pt x="130036" y="479318"/>
                  <a:pt x="128171" y="434855"/>
                  <a:pt x="126330" y="378991"/>
                </a:cubicBezTo>
                <a:cubicBezTo>
                  <a:pt x="124727" y="345863"/>
                  <a:pt x="156676" y="319773"/>
                  <a:pt x="189495" y="315826"/>
                </a:cubicBezTo>
                <a:cubicBezTo>
                  <a:pt x="219728" y="311351"/>
                  <a:pt x="258927" y="346001"/>
                  <a:pt x="252660" y="378991"/>
                </a:cubicBezTo>
                <a:cubicBezTo>
                  <a:pt x="255006" y="436793"/>
                  <a:pt x="197171" y="492447"/>
                  <a:pt x="126330" y="505321"/>
                </a:cubicBezTo>
                <a:cubicBezTo>
                  <a:pt x="63042" y="516847"/>
                  <a:pt x="-2890" y="434563"/>
                  <a:pt x="0" y="378991"/>
                </a:cubicBezTo>
                <a:moveTo>
                  <a:pt x="252661" y="378991"/>
                </a:moveTo>
                <a:cubicBezTo>
                  <a:pt x="272747" y="509731"/>
                  <a:pt x="278034" y="785802"/>
                  <a:pt x="252661" y="965252"/>
                </a:cubicBezTo>
                <a:cubicBezTo>
                  <a:pt x="227288" y="1144702"/>
                  <a:pt x="274002" y="1403678"/>
                  <a:pt x="252661" y="1649224"/>
                </a:cubicBezTo>
                <a:cubicBezTo>
                  <a:pt x="231320" y="1894770"/>
                  <a:pt x="250959" y="2181262"/>
                  <a:pt x="252661" y="2365765"/>
                </a:cubicBezTo>
                <a:cubicBezTo>
                  <a:pt x="254363" y="2550268"/>
                  <a:pt x="280222" y="2826445"/>
                  <a:pt x="252661" y="3049737"/>
                </a:cubicBezTo>
                <a:cubicBezTo>
                  <a:pt x="225100" y="3273029"/>
                  <a:pt x="260205" y="3455774"/>
                  <a:pt x="252661" y="363599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i="0" dirty="0">
                <a:solidFill>
                  <a:schemeClr val="tx1"/>
                </a:solidFill>
                <a:effectLst/>
              </a:rPr>
              <a:t>​​​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Kroz razbijene dijelove Zida mnoštvo se i u sljedećim danima slijevalo u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Zapadni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Berlin.</a:t>
            </a:r>
            <a:endParaRPr lang="hr-HR" sz="24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5091C49A-E8CB-4E9D-9B55-9C4A3F74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38" y="1428211"/>
            <a:ext cx="7631996" cy="517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5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pPr algn="just"/>
            <a:r>
              <a:rPr lang="hr-HR" sz="3200" dirty="0" smtClean="0"/>
              <a:t> Koje </a:t>
            </a:r>
            <a:r>
              <a:rPr lang="hr-HR" sz="3200" dirty="0"/>
              <a:t>su glavne razlike između socijalističkog i kapitalističkog sustava?</a:t>
            </a:r>
          </a:p>
          <a:p>
            <a:pPr algn="just"/>
            <a:r>
              <a:rPr lang="hr-HR" sz="3200" dirty="0" smtClean="0"/>
              <a:t> Gdje </a:t>
            </a:r>
            <a:r>
              <a:rPr lang="hr-HR" sz="3200" dirty="0"/>
              <a:t>se stvorilo potrošačko društvo? </a:t>
            </a:r>
          </a:p>
          <a:p>
            <a:pPr algn="just"/>
            <a:r>
              <a:rPr lang="hr-HR" sz="3200" dirty="0" smtClean="0"/>
              <a:t> Gdje </a:t>
            </a:r>
            <a:r>
              <a:rPr lang="hr-HR" sz="3200" dirty="0"/>
              <a:t>su životni standard i ljudske slobode bile na višem nivou?</a:t>
            </a:r>
          </a:p>
          <a:p>
            <a:pPr algn="just"/>
            <a:r>
              <a:rPr lang="hr-HR" sz="3200" dirty="0" smtClean="0"/>
              <a:t> U </a:t>
            </a:r>
            <a:r>
              <a:rPr lang="hr-HR" sz="3200" dirty="0"/>
              <a:t>čemu su se dvije najjače sile, SAD i SSSR, „utrkivale” u vrijeme Hladnog rata, posebno do kraja 1960-tih godina?</a:t>
            </a:r>
            <a:endParaRPr lang="hr-HR" sz="5400" dirty="0"/>
          </a:p>
        </p:txBody>
      </p:sp>
    </p:spTree>
    <p:extLst>
      <p:ext uri="{BB962C8B-B14F-4D97-AF65-F5344CB8AC3E}">
        <p14:creationId xmlns:p14="http://schemas.microsoft.com/office/powerpoint/2010/main" xmlns="" val="13909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Slom 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komunizma u Europi</a:t>
            </a:r>
            <a:endParaRPr lang="hr-HR" sz="3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detant </a:t>
            </a: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r-HR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popuštanje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napetosti između dvaju blokova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perestrojka (obnova) –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obnova sovjetskog gospodarstva, ali i politike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glasnost (otvorenost) –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veća sloboda govora, smanjenje cenzure i pritiska na medije u SSSR-u i socijalističkim državama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Mihael Gorbačov (SSSR)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Ronald Reagan (SAD)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potpisali sporazum o uklanjanju nuklearnih projektila srednjega i kraćeg dometa 1987. godine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Gorbačov vodio umjerenu politiku prema europskim socijalističkim državama – 'svaka zemlja </a:t>
            </a:r>
            <a:r>
              <a:rPr lang="hr-HR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nek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odabere svoj put' - ('My </a:t>
            </a:r>
            <a:r>
              <a:rPr lang="hr-HR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') – početak promjena u politici</a:t>
            </a:r>
            <a:endParaRPr lang="en-US" sz="2800" b="0" u="none" baseline="0" dirty="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72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xmlns="" id="{D966D596-005F-4336-9960-6802B2204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4240433"/>
              </p:ext>
            </p:extLst>
          </p:nvPr>
        </p:nvGraphicFramePr>
        <p:xfrm>
          <a:off x="1386671" y="1359214"/>
          <a:ext cx="9144003" cy="529075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1329802">
                  <a:extLst>
                    <a:ext uri="{9D8B030D-6E8A-4147-A177-3AD203B41FA5}">
                      <a16:colId xmlns:a16="http://schemas.microsoft.com/office/drawing/2014/main" xmlns="" val="1035994340"/>
                    </a:ext>
                  </a:extLst>
                </a:gridCol>
                <a:gridCol w="1513667">
                  <a:extLst>
                    <a:ext uri="{9D8B030D-6E8A-4147-A177-3AD203B41FA5}">
                      <a16:colId xmlns:a16="http://schemas.microsoft.com/office/drawing/2014/main" xmlns="" val="1768674108"/>
                    </a:ext>
                  </a:extLst>
                </a:gridCol>
                <a:gridCol w="1449529">
                  <a:extLst>
                    <a:ext uri="{9D8B030D-6E8A-4147-A177-3AD203B41FA5}">
                      <a16:colId xmlns:a16="http://schemas.microsoft.com/office/drawing/2014/main" xmlns="" val="1682776508"/>
                    </a:ext>
                  </a:extLst>
                </a:gridCol>
                <a:gridCol w="1666532">
                  <a:extLst>
                    <a:ext uri="{9D8B030D-6E8A-4147-A177-3AD203B41FA5}">
                      <a16:colId xmlns:a16="http://schemas.microsoft.com/office/drawing/2014/main" xmlns="" val="3145015852"/>
                    </a:ext>
                  </a:extLst>
                </a:gridCol>
                <a:gridCol w="1515805">
                  <a:extLst>
                    <a:ext uri="{9D8B030D-6E8A-4147-A177-3AD203B41FA5}">
                      <a16:colId xmlns:a16="http://schemas.microsoft.com/office/drawing/2014/main" xmlns="" val="3442040750"/>
                    </a:ext>
                  </a:extLst>
                </a:gridCol>
                <a:gridCol w="1668668">
                  <a:extLst>
                    <a:ext uri="{9D8B030D-6E8A-4147-A177-3AD203B41FA5}">
                      <a16:colId xmlns:a16="http://schemas.microsoft.com/office/drawing/2014/main" xmlns="" val="2094391473"/>
                    </a:ext>
                  </a:extLst>
                </a:gridCol>
              </a:tblGrid>
              <a:tr h="93690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800" u="sng" dirty="0">
                          <a:solidFill>
                            <a:schemeClr val="tx1"/>
                          </a:solidFill>
                          <a:effectLst/>
                        </a:rPr>
                        <a:t>Europska krizna žarišta</a:t>
                      </a:r>
                      <a:endParaRPr lang="hr-HR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3064221"/>
                  </a:ext>
                </a:extLst>
              </a:tr>
              <a:tr h="1187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Država: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Mađarska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Čehoslovačka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Poljska 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DR Njemačka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Rumunjska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76486642"/>
                  </a:ext>
                </a:extLst>
              </a:tr>
              <a:tr h="1187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Godina: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1956. 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1968.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1989. 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1989.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1989. 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80259645"/>
                  </a:ext>
                </a:extLst>
              </a:tr>
              <a:tr h="19530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Događaj: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Gušenje demokratskog pokreta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effectLst/>
                        </a:rPr>
                        <a:t>Gušenje demokratskog pokreta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Prvi višestranački izbori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Gušenje općeg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štrajka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Nasilno rušenje komunističke diktature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5" marR="662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0663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82540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SLOM 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KOMUNIZMA U EUROPI</a:t>
            </a:r>
          </a:p>
          <a:p>
            <a:pPr marL="3429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</a:rPr>
              <a:t>Poljska 1989. – održani prvi višestranački izbori </a:t>
            </a:r>
          </a:p>
          <a:p>
            <a:pPr marL="3429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</a:rPr>
              <a:t>Rumunjska </a:t>
            </a:r>
            <a:r>
              <a:rPr lang="hr-HR" sz="2400" b="1" dirty="0" smtClean="0">
                <a:solidFill>
                  <a:schemeClr val="tx1"/>
                </a:solidFill>
              </a:rPr>
              <a:t>– </a:t>
            </a:r>
            <a:r>
              <a:rPr lang="hr-HR" sz="2400" b="1" smtClean="0">
                <a:solidFill>
                  <a:schemeClr val="tx1"/>
                </a:solidFill>
              </a:rPr>
              <a:t>Nicolae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>
                <a:solidFill>
                  <a:schemeClr val="tx1"/>
                </a:solidFill>
              </a:rPr>
              <a:t>Ceausescu</a:t>
            </a:r>
            <a:r>
              <a:rPr lang="hr-HR" sz="2400" dirty="0">
                <a:solidFill>
                  <a:schemeClr val="tx1"/>
                </a:solidFill>
              </a:rPr>
              <a:t> silom pokušao spriječiti zahtjeve za promjene; njegov režim slomljen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KRAJ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SSSR-A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demokratizacija društva → zahtjevi sovjetskih republika za više samostalnosti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protivnici Gorbačova izvršili državni udar – neuspjeh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Estonija, Letonija, Litva proglasile neovisnost 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prosinac 1991.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ruski predsjednik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Boris Jeljcin proglasio kraj SSSR-a 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nastaje Zajednica neovisnih država (ZND)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972751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23080529-5AA0-482F-81CF-FF90B392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7" y="3326004"/>
            <a:ext cx="2543324" cy="359798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2541605" y="1253766"/>
            <a:ext cx="9579307" cy="5458534"/>
          </a:xfrm>
          <a:custGeom>
            <a:avLst/>
            <a:gdLst>
              <a:gd name="connsiteX0" fmla="*/ -959272 w 9579307"/>
              <a:gd name="connsiteY0" fmla="*/ 2714038 h 5458534"/>
              <a:gd name="connsiteX1" fmla="*/ -412455 w 9579307"/>
              <a:gd name="connsiteY1" fmla="*/ 2444684 h 5458534"/>
              <a:gd name="connsiteX2" fmla="*/ 92299 w 9579307"/>
              <a:gd name="connsiteY2" fmla="*/ 2196049 h 5458534"/>
              <a:gd name="connsiteX3" fmla="*/ 4947696 w 9579307"/>
              <a:gd name="connsiteY3" fmla="*/ 1486 h 5458534"/>
              <a:gd name="connsiteX4" fmla="*/ 9579253 w 9579307"/>
              <a:gd name="connsiteY4" fmla="*/ 2742276 h 5458534"/>
              <a:gd name="connsiteX5" fmla="*/ 4932847 w 9579307"/>
              <a:gd name="connsiteY5" fmla="*/ 5457314 h 5458534"/>
              <a:gd name="connsiteX6" fmla="*/ 83800 w 9579307"/>
              <a:gd name="connsiteY6" fmla="*/ 3237575 h 5458534"/>
              <a:gd name="connsiteX7" fmla="*/ -427305 w 9579307"/>
              <a:gd name="connsiteY7" fmla="*/ 2981042 h 5458534"/>
              <a:gd name="connsiteX8" fmla="*/ -959272 w 9579307"/>
              <a:gd name="connsiteY8" fmla="*/ 2714038 h 54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79307" h="5458534" fill="none" extrusionOk="0">
                <a:moveTo>
                  <a:pt x="-959272" y="2714038"/>
                </a:moveTo>
                <a:cubicBezTo>
                  <a:pt x="-699803" y="2613780"/>
                  <a:pt x="-648386" y="2554331"/>
                  <a:pt x="-412455" y="2444684"/>
                </a:cubicBezTo>
                <a:cubicBezTo>
                  <a:pt x="-176525" y="2335036"/>
                  <a:pt x="-71094" y="2297085"/>
                  <a:pt x="92299" y="2196049"/>
                </a:cubicBezTo>
                <a:cubicBezTo>
                  <a:pt x="819326" y="1127510"/>
                  <a:pt x="2656317" y="-84653"/>
                  <a:pt x="4947696" y="1486"/>
                </a:cubicBezTo>
                <a:cubicBezTo>
                  <a:pt x="7563539" y="-210464"/>
                  <a:pt x="9667402" y="1437260"/>
                  <a:pt x="9579253" y="2742276"/>
                </a:cubicBezTo>
                <a:cubicBezTo>
                  <a:pt x="9520254" y="4137734"/>
                  <a:pt x="7387779" y="5234490"/>
                  <a:pt x="4932847" y="5457314"/>
                </a:cubicBezTo>
                <a:cubicBezTo>
                  <a:pt x="2519864" y="5513995"/>
                  <a:pt x="277688" y="4781410"/>
                  <a:pt x="83800" y="3237575"/>
                </a:cubicBezTo>
                <a:cubicBezTo>
                  <a:pt x="-58434" y="3136246"/>
                  <a:pt x="-230495" y="3049776"/>
                  <a:pt x="-427305" y="2981042"/>
                </a:cubicBezTo>
                <a:cubicBezTo>
                  <a:pt x="-624115" y="2912308"/>
                  <a:pt x="-731299" y="2836246"/>
                  <a:pt x="-959272" y="2714038"/>
                </a:cubicBezTo>
                <a:close/>
              </a:path>
              <a:path w="9579307" h="5458534" stroke="0" extrusionOk="0">
                <a:moveTo>
                  <a:pt x="-959272" y="2714038"/>
                </a:moveTo>
                <a:cubicBezTo>
                  <a:pt x="-793921" y="2622725"/>
                  <a:pt x="-622258" y="2578291"/>
                  <a:pt x="-465034" y="2470583"/>
                </a:cubicBezTo>
                <a:cubicBezTo>
                  <a:pt x="-307810" y="2362875"/>
                  <a:pt x="-130262" y="2272557"/>
                  <a:pt x="92299" y="2196049"/>
                </a:cubicBezTo>
                <a:cubicBezTo>
                  <a:pt x="496457" y="602394"/>
                  <a:pt x="2432741" y="256790"/>
                  <a:pt x="4947696" y="1486"/>
                </a:cubicBezTo>
                <a:cubicBezTo>
                  <a:pt x="7507428" y="17046"/>
                  <a:pt x="9469164" y="1318501"/>
                  <a:pt x="9579253" y="2742276"/>
                </a:cubicBezTo>
                <a:cubicBezTo>
                  <a:pt x="9417897" y="4229901"/>
                  <a:pt x="7362271" y="5296106"/>
                  <a:pt x="4932847" y="5457314"/>
                </a:cubicBezTo>
                <a:cubicBezTo>
                  <a:pt x="2645077" y="5576208"/>
                  <a:pt x="312221" y="4487131"/>
                  <a:pt x="83800" y="3237575"/>
                </a:cubicBezTo>
                <a:cubicBezTo>
                  <a:pt x="-123861" y="3117007"/>
                  <a:pt x="-179059" y="3135969"/>
                  <a:pt x="-406444" y="2991513"/>
                </a:cubicBezTo>
                <a:cubicBezTo>
                  <a:pt x="-633829" y="2847057"/>
                  <a:pt x="-690660" y="2843056"/>
                  <a:pt x="-959272" y="271403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0014"/>
                      <a:gd name="adj2" fmla="val -2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Detant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Promjene u SSSR-u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164-165),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potom odgovori na pitanja u bilježnicu: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je detant?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 dvije osobe su ključne za detant između SAD-a i SSSR-a? Što je rezultat njihove suradnje iz 1987. godine?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znači perestrojka? Koji joj je bio cilj?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znači glasnost i koje je promjene trebala donijeti?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koje države su utjecale promjene u SSSR-u?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Što je detant?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Koje dvije osobe su ključne za detant </a:t>
            </a:r>
            <a:endParaRPr lang="hr-HR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između 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SAD-a i SSSR-a? Što je rezultat njihove suradnje iz 1987. godine?</a:t>
            </a:r>
          </a:p>
          <a:p>
            <a:pPr marL="342900" lvl="0" indent="-342900" algn="ctr">
              <a:lnSpc>
                <a:spcPct val="107000"/>
              </a:lnSpc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Što 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znači </a:t>
            </a:r>
            <a:r>
              <a:rPr lang="hr-HR" sz="20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perestrojka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 Koji joj je bio cilj?</a:t>
            </a:r>
          </a:p>
          <a:p>
            <a:pPr marL="342900" lvl="0" indent="-342900" algn="ctr">
              <a:lnSpc>
                <a:spcPct val="107000"/>
              </a:lnSpc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Što 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znači </a:t>
            </a:r>
            <a:r>
              <a:rPr lang="hr-HR" sz="20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glasnost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koje je promjene trebala donijeti?</a:t>
            </a:r>
          </a:p>
          <a:p>
            <a:pPr marL="342900" lvl="0" indent="-342900" algn="ctr">
              <a:lnSpc>
                <a:spcPct val="107000"/>
              </a:lnSpc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Na 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koje države su utjecale promjene </a:t>
            </a:r>
            <a:endParaRPr lang="hr-HR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</a:pPr>
            <a:r>
              <a:rPr lang="hr-H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SSSR-u?</a:t>
            </a:r>
            <a:endParaRPr lang="hr-HR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5256680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l 3">
            <a:extLst>
              <a:ext uri="{FF2B5EF4-FFF2-40B4-BE49-F238E27FC236}">
                <a16:creationId xmlns:a16="http://schemas.microsoft.com/office/drawing/2014/main" xmlns="" id="{CE824F1B-E74A-45BA-BF65-CBD0C43264E3}"/>
              </a:ext>
            </a:extLst>
          </p:cNvPr>
          <p:cNvSpPr/>
          <p:nvPr/>
        </p:nvSpPr>
        <p:spPr>
          <a:xfrm>
            <a:off x="1316335" y="1487156"/>
            <a:ext cx="9375630" cy="4867651"/>
          </a:xfrm>
          <a:custGeom>
            <a:avLst/>
            <a:gdLst>
              <a:gd name="connsiteX0" fmla="*/ 0 w 9375630"/>
              <a:gd name="connsiteY0" fmla="*/ 357237 h 4867651"/>
              <a:gd name="connsiteX1" fmla="*/ 9375630 w 9375630"/>
              <a:gd name="connsiteY1" fmla="*/ 357237 h 4867651"/>
              <a:gd name="connsiteX2" fmla="*/ 9375630 w 9375630"/>
              <a:gd name="connsiteY2" fmla="*/ 4510414 h 4867651"/>
              <a:gd name="connsiteX3" fmla="*/ 0 w 9375630"/>
              <a:gd name="connsiteY3" fmla="*/ 4510414 h 4867651"/>
              <a:gd name="connsiteX4" fmla="*/ 0 w 9375630"/>
              <a:gd name="connsiteY4" fmla="*/ 357237 h 486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5630" h="4867651" fill="none" extrusionOk="0">
                <a:moveTo>
                  <a:pt x="0" y="357237"/>
                </a:moveTo>
                <a:cubicBezTo>
                  <a:pt x="2980989" y="-323460"/>
                  <a:pt x="6125944" y="1566040"/>
                  <a:pt x="9375630" y="357237"/>
                </a:cubicBezTo>
                <a:cubicBezTo>
                  <a:pt x="9351069" y="1160354"/>
                  <a:pt x="9320412" y="3837664"/>
                  <a:pt x="9375630" y="4510414"/>
                </a:cubicBezTo>
                <a:cubicBezTo>
                  <a:pt x="6204387" y="5495389"/>
                  <a:pt x="2838538" y="3598931"/>
                  <a:pt x="0" y="4510414"/>
                </a:cubicBezTo>
                <a:cubicBezTo>
                  <a:pt x="36696" y="2618317"/>
                  <a:pt x="-80555" y="2089318"/>
                  <a:pt x="0" y="357237"/>
                </a:cubicBezTo>
                <a:close/>
              </a:path>
              <a:path w="9375630" h="4867651" stroke="0" extrusionOk="0">
                <a:moveTo>
                  <a:pt x="0" y="357237"/>
                </a:moveTo>
                <a:cubicBezTo>
                  <a:pt x="3441169" y="-791629"/>
                  <a:pt x="6143548" y="1594201"/>
                  <a:pt x="9375630" y="357237"/>
                </a:cubicBezTo>
                <a:cubicBezTo>
                  <a:pt x="9265558" y="1668353"/>
                  <a:pt x="9476464" y="2535240"/>
                  <a:pt x="9375630" y="4510414"/>
                </a:cubicBezTo>
                <a:cubicBezTo>
                  <a:pt x="6352901" y="5458866"/>
                  <a:pt x="3291714" y="3313930"/>
                  <a:pt x="0" y="4510414"/>
                </a:cubicBezTo>
                <a:cubicBezTo>
                  <a:pt x="-24188" y="3526670"/>
                  <a:pt x="132975" y="1734548"/>
                  <a:pt x="0" y="35723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00118399">
                  <a:prstGeom prst="wave">
                    <a:avLst>
                      <a:gd name="adj1" fmla="val 7339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DETANT – </a:t>
            </a:r>
            <a:r>
              <a:rPr lang="hr-HR" sz="3200" b="0" i="0" dirty="0">
                <a:solidFill>
                  <a:schemeClr val="tx1"/>
                </a:solidFill>
                <a:effectLst/>
              </a:rPr>
              <a:t>općenito, smanjenje napetosti u međudržavnim odnosima. U užem smislu, popuštanje napetosti između SAD-a i SSSR-a tijekom hladnog rata (od 1960-ih).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191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3E8BECE-A6D7-40E8-91CC-2E9BD03A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902" y="1253763"/>
            <a:ext cx="6757448" cy="552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963F1E7-FF09-4403-9863-718BC212C264}"/>
              </a:ext>
            </a:extLst>
          </p:cNvPr>
          <p:cNvSpPr/>
          <p:nvPr/>
        </p:nvSpPr>
        <p:spPr>
          <a:xfrm>
            <a:off x="7202079" y="1253764"/>
            <a:ext cx="4576616" cy="5528820"/>
          </a:xfrm>
          <a:custGeom>
            <a:avLst/>
            <a:gdLst>
              <a:gd name="connsiteX0" fmla="*/ 4576616 w 4576616"/>
              <a:gd name="connsiteY0" fmla="*/ 166680 h 5528820"/>
              <a:gd name="connsiteX1" fmla="*/ 4409936 w 4576616"/>
              <a:gd name="connsiteY1" fmla="*/ 333360 h 5528820"/>
              <a:gd name="connsiteX2" fmla="*/ 4409936 w 4576616"/>
              <a:gd name="connsiteY2" fmla="*/ 166680 h 5528820"/>
              <a:gd name="connsiteX3" fmla="*/ 4326596 w 4576616"/>
              <a:gd name="connsiteY3" fmla="*/ 250020 h 5528820"/>
              <a:gd name="connsiteX4" fmla="*/ 4243256 w 4576616"/>
              <a:gd name="connsiteY4" fmla="*/ 166680 h 5528820"/>
              <a:gd name="connsiteX5" fmla="*/ 4243255 w 4576616"/>
              <a:gd name="connsiteY5" fmla="*/ 333361 h 5528820"/>
              <a:gd name="connsiteX6" fmla="*/ 3482294 w 4576616"/>
              <a:gd name="connsiteY6" fmla="*/ 333361 h 5528820"/>
              <a:gd name="connsiteX7" fmla="*/ 2843631 w 4576616"/>
              <a:gd name="connsiteY7" fmla="*/ 333361 h 5528820"/>
              <a:gd name="connsiteX8" fmla="*/ 2204968 w 4576616"/>
              <a:gd name="connsiteY8" fmla="*/ 333361 h 5528820"/>
              <a:gd name="connsiteX9" fmla="*/ 1444007 w 4576616"/>
              <a:gd name="connsiteY9" fmla="*/ 333361 h 5528820"/>
              <a:gd name="connsiteX10" fmla="*/ 166680 w 4576616"/>
              <a:gd name="connsiteY10" fmla="*/ 333361 h 5528820"/>
              <a:gd name="connsiteX11" fmla="*/ 0 w 4576616"/>
              <a:gd name="connsiteY11" fmla="*/ 500041 h 5528820"/>
              <a:gd name="connsiteX12" fmla="*/ 0 w 4576616"/>
              <a:gd name="connsiteY12" fmla="*/ 1097385 h 5528820"/>
              <a:gd name="connsiteX13" fmla="*/ 0 w 4576616"/>
              <a:gd name="connsiteY13" fmla="*/ 1743349 h 5528820"/>
              <a:gd name="connsiteX14" fmla="*/ 0 w 4576616"/>
              <a:gd name="connsiteY14" fmla="*/ 2292072 h 5528820"/>
              <a:gd name="connsiteX15" fmla="*/ 0 w 4576616"/>
              <a:gd name="connsiteY15" fmla="*/ 2986657 h 5528820"/>
              <a:gd name="connsiteX16" fmla="*/ 0 w 4576616"/>
              <a:gd name="connsiteY16" fmla="*/ 3681243 h 5528820"/>
              <a:gd name="connsiteX17" fmla="*/ 0 w 4576616"/>
              <a:gd name="connsiteY17" fmla="*/ 4424449 h 5528820"/>
              <a:gd name="connsiteX18" fmla="*/ 0 w 4576616"/>
              <a:gd name="connsiteY18" fmla="*/ 5362140 h 5528820"/>
              <a:gd name="connsiteX19" fmla="*/ 166680 w 4576616"/>
              <a:gd name="connsiteY19" fmla="*/ 5528820 h 5528820"/>
              <a:gd name="connsiteX20" fmla="*/ 333360 w 4576616"/>
              <a:gd name="connsiteY20" fmla="*/ 5362140 h 5528820"/>
              <a:gd name="connsiteX21" fmla="*/ 333361 w 4576616"/>
              <a:gd name="connsiteY21" fmla="*/ 5195459 h 5528820"/>
              <a:gd name="connsiteX22" fmla="*/ 1053556 w 4576616"/>
              <a:gd name="connsiteY22" fmla="*/ 5195459 h 5528820"/>
              <a:gd name="connsiteX23" fmla="*/ 1732985 w 4576616"/>
              <a:gd name="connsiteY23" fmla="*/ 5195459 h 5528820"/>
              <a:gd name="connsiteX24" fmla="*/ 2453180 w 4576616"/>
              <a:gd name="connsiteY24" fmla="*/ 5195459 h 5528820"/>
              <a:gd name="connsiteX25" fmla="*/ 3091843 w 4576616"/>
              <a:gd name="connsiteY25" fmla="*/ 5195459 h 5528820"/>
              <a:gd name="connsiteX26" fmla="*/ 3812038 w 4576616"/>
              <a:gd name="connsiteY26" fmla="*/ 5195459 h 5528820"/>
              <a:gd name="connsiteX27" fmla="*/ 4409936 w 4576616"/>
              <a:gd name="connsiteY27" fmla="*/ 5195459 h 5528820"/>
              <a:gd name="connsiteX28" fmla="*/ 4576616 w 4576616"/>
              <a:gd name="connsiteY28" fmla="*/ 5028779 h 5528820"/>
              <a:gd name="connsiteX29" fmla="*/ 4576616 w 4576616"/>
              <a:gd name="connsiteY29" fmla="*/ 4236951 h 5528820"/>
              <a:gd name="connsiteX30" fmla="*/ 4576616 w 4576616"/>
              <a:gd name="connsiteY30" fmla="*/ 3639608 h 5528820"/>
              <a:gd name="connsiteX31" fmla="*/ 4576616 w 4576616"/>
              <a:gd name="connsiteY31" fmla="*/ 3090885 h 5528820"/>
              <a:gd name="connsiteX32" fmla="*/ 4576616 w 4576616"/>
              <a:gd name="connsiteY32" fmla="*/ 2444921 h 5528820"/>
              <a:gd name="connsiteX33" fmla="*/ 4576616 w 4576616"/>
              <a:gd name="connsiteY33" fmla="*/ 1701714 h 5528820"/>
              <a:gd name="connsiteX34" fmla="*/ 4576616 w 4576616"/>
              <a:gd name="connsiteY34" fmla="*/ 958508 h 5528820"/>
              <a:gd name="connsiteX35" fmla="*/ 4576616 w 4576616"/>
              <a:gd name="connsiteY35" fmla="*/ 166680 h 5528820"/>
              <a:gd name="connsiteX36" fmla="*/ 166680 w 4576616"/>
              <a:gd name="connsiteY36" fmla="*/ 666721 h 5528820"/>
              <a:gd name="connsiteX37" fmla="*/ 333360 w 4576616"/>
              <a:gd name="connsiteY37" fmla="*/ 500041 h 5528820"/>
              <a:gd name="connsiteX38" fmla="*/ 250020 w 4576616"/>
              <a:gd name="connsiteY38" fmla="*/ 416701 h 5528820"/>
              <a:gd name="connsiteX39" fmla="*/ 166680 w 4576616"/>
              <a:gd name="connsiteY39" fmla="*/ 500041 h 5528820"/>
              <a:gd name="connsiteX40" fmla="*/ 166680 w 4576616"/>
              <a:gd name="connsiteY40" fmla="*/ 666721 h 5528820"/>
              <a:gd name="connsiteX0" fmla="*/ 166680 w 4576616"/>
              <a:gd name="connsiteY0" fmla="*/ 666721 h 5528820"/>
              <a:gd name="connsiteX1" fmla="*/ 333360 w 4576616"/>
              <a:gd name="connsiteY1" fmla="*/ 500041 h 5528820"/>
              <a:gd name="connsiteX2" fmla="*/ 250020 w 4576616"/>
              <a:gd name="connsiteY2" fmla="*/ 416701 h 5528820"/>
              <a:gd name="connsiteX3" fmla="*/ 166680 w 4576616"/>
              <a:gd name="connsiteY3" fmla="*/ 500041 h 5528820"/>
              <a:gd name="connsiteX4" fmla="*/ 166680 w 4576616"/>
              <a:gd name="connsiteY4" fmla="*/ 666721 h 5528820"/>
              <a:gd name="connsiteX5" fmla="*/ 4409936 w 4576616"/>
              <a:gd name="connsiteY5" fmla="*/ 333361 h 5528820"/>
              <a:gd name="connsiteX6" fmla="*/ 4576616 w 4576616"/>
              <a:gd name="connsiteY6" fmla="*/ 166681 h 5528820"/>
              <a:gd name="connsiteX7" fmla="*/ 4409936 w 4576616"/>
              <a:gd name="connsiteY7" fmla="*/ 1 h 5528820"/>
              <a:gd name="connsiteX8" fmla="*/ 4243256 w 4576616"/>
              <a:gd name="connsiteY8" fmla="*/ 166681 h 5528820"/>
              <a:gd name="connsiteX9" fmla="*/ 4326596 w 4576616"/>
              <a:gd name="connsiteY9" fmla="*/ 250021 h 5528820"/>
              <a:gd name="connsiteX10" fmla="*/ 4409936 w 4576616"/>
              <a:gd name="connsiteY10" fmla="*/ 166681 h 5528820"/>
              <a:gd name="connsiteX11" fmla="*/ 4409936 w 4576616"/>
              <a:gd name="connsiteY11" fmla="*/ 333361 h 5528820"/>
              <a:gd name="connsiteX0" fmla="*/ 0 w 4576616"/>
              <a:gd name="connsiteY0" fmla="*/ 500041 h 5528820"/>
              <a:gd name="connsiteX1" fmla="*/ 166680 w 4576616"/>
              <a:gd name="connsiteY1" fmla="*/ 333361 h 5528820"/>
              <a:gd name="connsiteX2" fmla="*/ 764578 w 4576616"/>
              <a:gd name="connsiteY2" fmla="*/ 333361 h 5528820"/>
              <a:gd name="connsiteX3" fmla="*/ 1321710 w 4576616"/>
              <a:gd name="connsiteY3" fmla="*/ 333361 h 5528820"/>
              <a:gd name="connsiteX4" fmla="*/ 1960373 w 4576616"/>
              <a:gd name="connsiteY4" fmla="*/ 333361 h 5528820"/>
              <a:gd name="connsiteX5" fmla="*/ 2639802 w 4576616"/>
              <a:gd name="connsiteY5" fmla="*/ 333361 h 5528820"/>
              <a:gd name="connsiteX6" fmla="*/ 3196934 w 4576616"/>
              <a:gd name="connsiteY6" fmla="*/ 333361 h 5528820"/>
              <a:gd name="connsiteX7" fmla="*/ 4243255 w 4576616"/>
              <a:gd name="connsiteY7" fmla="*/ 333361 h 5528820"/>
              <a:gd name="connsiteX8" fmla="*/ 4243255 w 4576616"/>
              <a:gd name="connsiteY8" fmla="*/ 166680 h 5528820"/>
              <a:gd name="connsiteX9" fmla="*/ 4409935 w 4576616"/>
              <a:gd name="connsiteY9" fmla="*/ 0 h 5528820"/>
              <a:gd name="connsiteX10" fmla="*/ 4576615 w 4576616"/>
              <a:gd name="connsiteY10" fmla="*/ 166680 h 5528820"/>
              <a:gd name="connsiteX11" fmla="*/ 4576616 w 4576616"/>
              <a:gd name="connsiteY11" fmla="*/ 5028779 h 5528820"/>
              <a:gd name="connsiteX12" fmla="*/ 4409936 w 4576616"/>
              <a:gd name="connsiteY12" fmla="*/ 5195459 h 5528820"/>
              <a:gd name="connsiteX13" fmla="*/ 3689741 w 4576616"/>
              <a:gd name="connsiteY13" fmla="*/ 5195459 h 5528820"/>
              <a:gd name="connsiteX14" fmla="*/ 2928780 w 4576616"/>
              <a:gd name="connsiteY14" fmla="*/ 5195459 h 5528820"/>
              <a:gd name="connsiteX15" fmla="*/ 2330883 w 4576616"/>
              <a:gd name="connsiteY15" fmla="*/ 5195459 h 5528820"/>
              <a:gd name="connsiteX16" fmla="*/ 1773751 w 4576616"/>
              <a:gd name="connsiteY16" fmla="*/ 5195459 h 5528820"/>
              <a:gd name="connsiteX17" fmla="*/ 1216619 w 4576616"/>
              <a:gd name="connsiteY17" fmla="*/ 5195459 h 5528820"/>
              <a:gd name="connsiteX18" fmla="*/ 333361 w 4576616"/>
              <a:gd name="connsiteY18" fmla="*/ 5195459 h 5528820"/>
              <a:gd name="connsiteX19" fmla="*/ 333361 w 4576616"/>
              <a:gd name="connsiteY19" fmla="*/ 5362140 h 5528820"/>
              <a:gd name="connsiteX20" fmla="*/ 166681 w 4576616"/>
              <a:gd name="connsiteY20" fmla="*/ 5528820 h 5528820"/>
              <a:gd name="connsiteX21" fmla="*/ 1 w 4576616"/>
              <a:gd name="connsiteY21" fmla="*/ 5362140 h 5528820"/>
              <a:gd name="connsiteX22" fmla="*/ 0 w 4576616"/>
              <a:gd name="connsiteY22" fmla="*/ 500041 h 5528820"/>
              <a:gd name="connsiteX23" fmla="*/ 4243255 w 4576616"/>
              <a:gd name="connsiteY23" fmla="*/ 333361 h 5528820"/>
              <a:gd name="connsiteX24" fmla="*/ 4409936 w 4576616"/>
              <a:gd name="connsiteY24" fmla="*/ 333361 h 5528820"/>
              <a:gd name="connsiteX25" fmla="*/ 4576616 w 4576616"/>
              <a:gd name="connsiteY25" fmla="*/ 166681 h 5528820"/>
              <a:gd name="connsiteX26" fmla="*/ 4409936 w 4576616"/>
              <a:gd name="connsiteY26" fmla="*/ 333361 h 5528820"/>
              <a:gd name="connsiteX27" fmla="*/ 4409936 w 4576616"/>
              <a:gd name="connsiteY27" fmla="*/ 166680 h 5528820"/>
              <a:gd name="connsiteX28" fmla="*/ 4326596 w 4576616"/>
              <a:gd name="connsiteY28" fmla="*/ 250020 h 5528820"/>
              <a:gd name="connsiteX29" fmla="*/ 4243256 w 4576616"/>
              <a:gd name="connsiteY29" fmla="*/ 166680 h 5528820"/>
              <a:gd name="connsiteX30" fmla="*/ 166680 w 4576616"/>
              <a:gd name="connsiteY30" fmla="*/ 666721 h 5528820"/>
              <a:gd name="connsiteX31" fmla="*/ 166680 w 4576616"/>
              <a:gd name="connsiteY31" fmla="*/ 500041 h 5528820"/>
              <a:gd name="connsiteX32" fmla="*/ 250020 w 4576616"/>
              <a:gd name="connsiteY32" fmla="*/ 416701 h 5528820"/>
              <a:gd name="connsiteX33" fmla="*/ 333360 w 4576616"/>
              <a:gd name="connsiteY33" fmla="*/ 500041 h 5528820"/>
              <a:gd name="connsiteX34" fmla="*/ 166680 w 4576616"/>
              <a:gd name="connsiteY34" fmla="*/ 666721 h 5528820"/>
              <a:gd name="connsiteX35" fmla="*/ 0 w 4576616"/>
              <a:gd name="connsiteY35" fmla="*/ 500041 h 5528820"/>
              <a:gd name="connsiteX36" fmla="*/ 333361 w 4576616"/>
              <a:gd name="connsiteY36" fmla="*/ 500041 h 5528820"/>
              <a:gd name="connsiteX37" fmla="*/ 333361 w 4576616"/>
              <a:gd name="connsiteY37" fmla="*/ 1217769 h 5528820"/>
              <a:gd name="connsiteX38" fmla="*/ 333361 w 4576616"/>
              <a:gd name="connsiteY38" fmla="*/ 1935497 h 5528820"/>
              <a:gd name="connsiteX39" fmla="*/ 333361 w 4576616"/>
              <a:gd name="connsiteY39" fmla="*/ 2653226 h 5528820"/>
              <a:gd name="connsiteX40" fmla="*/ 333361 w 4576616"/>
              <a:gd name="connsiteY40" fmla="*/ 3230091 h 5528820"/>
              <a:gd name="connsiteX41" fmla="*/ 333361 w 4576616"/>
              <a:gd name="connsiteY41" fmla="*/ 3806957 h 5528820"/>
              <a:gd name="connsiteX42" fmla="*/ 333361 w 4576616"/>
              <a:gd name="connsiteY42" fmla="*/ 4336868 h 5528820"/>
              <a:gd name="connsiteX43" fmla="*/ 333361 w 4576616"/>
              <a:gd name="connsiteY43" fmla="*/ 5195459 h 552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576616" h="5528820" stroke="0" extrusionOk="0">
                <a:moveTo>
                  <a:pt x="4576616" y="166680"/>
                </a:moveTo>
                <a:cubicBezTo>
                  <a:pt x="4573271" y="256593"/>
                  <a:pt x="4502405" y="327498"/>
                  <a:pt x="4409936" y="333360"/>
                </a:cubicBezTo>
                <a:cubicBezTo>
                  <a:pt x="4406278" y="257542"/>
                  <a:pt x="4409149" y="212469"/>
                  <a:pt x="4409936" y="166680"/>
                </a:cubicBezTo>
                <a:cubicBezTo>
                  <a:pt x="4407299" y="209468"/>
                  <a:pt x="4377344" y="251299"/>
                  <a:pt x="4326596" y="250020"/>
                </a:cubicBezTo>
                <a:cubicBezTo>
                  <a:pt x="4277491" y="245176"/>
                  <a:pt x="4236257" y="203921"/>
                  <a:pt x="4243256" y="166680"/>
                </a:cubicBezTo>
                <a:cubicBezTo>
                  <a:pt x="4242211" y="217918"/>
                  <a:pt x="4254470" y="283793"/>
                  <a:pt x="4243255" y="333361"/>
                </a:cubicBezTo>
                <a:cubicBezTo>
                  <a:pt x="3928419" y="334892"/>
                  <a:pt x="3808526" y="341588"/>
                  <a:pt x="3482294" y="333361"/>
                </a:cubicBezTo>
                <a:cubicBezTo>
                  <a:pt x="3156062" y="325134"/>
                  <a:pt x="2999466" y="364545"/>
                  <a:pt x="2843631" y="333361"/>
                </a:cubicBezTo>
                <a:cubicBezTo>
                  <a:pt x="2687796" y="302177"/>
                  <a:pt x="2487498" y="335677"/>
                  <a:pt x="2204968" y="333361"/>
                </a:cubicBezTo>
                <a:cubicBezTo>
                  <a:pt x="1922438" y="331045"/>
                  <a:pt x="1784240" y="368459"/>
                  <a:pt x="1444007" y="333361"/>
                </a:cubicBezTo>
                <a:cubicBezTo>
                  <a:pt x="1103774" y="298263"/>
                  <a:pt x="444425" y="368271"/>
                  <a:pt x="166680" y="333361"/>
                </a:cubicBezTo>
                <a:cubicBezTo>
                  <a:pt x="82693" y="322464"/>
                  <a:pt x="-7081" y="413610"/>
                  <a:pt x="0" y="500041"/>
                </a:cubicBezTo>
                <a:cubicBezTo>
                  <a:pt x="-13830" y="712119"/>
                  <a:pt x="-7715" y="921862"/>
                  <a:pt x="0" y="1097385"/>
                </a:cubicBezTo>
                <a:cubicBezTo>
                  <a:pt x="7715" y="1272908"/>
                  <a:pt x="-15761" y="1436271"/>
                  <a:pt x="0" y="1743349"/>
                </a:cubicBezTo>
                <a:cubicBezTo>
                  <a:pt x="15761" y="2050427"/>
                  <a:pt x="-13211" y="2048782"/>
                  <a:pt x="0" y="2292072"/>
                </a:cubicBezTo>
                <a:cubicBezTo>
                  <a:pt x="13211" y="2535362"/>
                  <a:pt x="31432" y="2843477"/>
                  <a:pt x="0" y="2986657"/>
                </a:cubicBezTo>
                <a:cubicBezTo>
                  <a:pt x="-31432" y="3129837"/>
                  <a:pt x="-21743" y="3497699"/>
                  <a:pt x="0" y="3681243"/>
                </a:cubicBezTo>
                <a:cubicBezTo>
                  <a:pt x="21743" y="3864787"/>
                  <a:pt x="-10342" y="4061278"/>
                  <a:pt x="0" y="4424449"/>
                </a:cubicBezTo>
                <a:cubicBezTo>
                  <a:pt x="10342" y="4787620"/>
                  <a:pt x="44497" y="4899903"/>
                  <a:pt x="0" y="5362140"/>
                </a:cubicBezTo>
                <a:cubicBezTo>
                  <a:pt x="-1992" y="5452494"/>
                  <a:pt x="86868" y="5534854"/>
                  <a:pt x="166680" y="5528820"/>
                </a:cubicBezTo>
                <a:cubicBezTo>
                  <a:pt x="274018" y="5513890"/>
                  <a:pt x="335687" y="5454487"/>
                  <a:pt x="333360" y="5362140"/>
                </a:cubicBezTo>
                <a:cubicBezTo>
                  <a:pt x="334924" y="5295878"/>
                  <a:pt x="327986" y="5248478"/>
                  <a:pt x="333361" y="5195459"/>
                </a:cubicBezTo>
                <a:cubicBezTo>
                  <a:pt x="589950" y="5197434"/>
                  <a:pt x="789576" y="5208997"/>
                  <a:pt x="1053556" y="5195459"/>
                </a:cubicBezTo>
                <a:cubicBezTo>
                  <a:pt x="1317537" y="5181921"/>
                  <a:pt x="1563973" y="5169476"/>
                  <a:pt x="1732985" y="5195459"/>
                </a:cubicBezTo>
                <a:cubicBezTo>
                  <a:pt x="1901997" y="5221442"/>
                  <a:pt x="2115415" y="5220461"/>
                  <a:pt x="2453180" y="5195459"/>
                </a:cubicBezTo>
                <a:cubicBezTo>
                  <a:pt x="2790945" y="5170457"/>
                  <a:pt x="2955772" y="5165719"/>
                  <a:pt x="3091843" y="5195459"/>
                </a:cubicBezTo>
                <a:cubicBezTo>
                  <a:pt x="3227914" y="5225199"/>
                  <a:pt x="3532348" y="5172486"/>
                  <a:pt x="3812038" y="5195459"/>
                </a:cubicBezTo>
                <a:cubicBezTo>
                  <a:pt x="4091729" y="5218432"/>
                  <a:pt x="4191805" y="5167076"/>
                  <a:pt x="4409936" y="5195459"/>
                </a:cubicBezTo>
                <a:cubicBezTo>
                  <a:pt x="4501514" y="5200970"/>
                  <a:pt x="4571341" y="5117658"/>
                  <a:pt x="4576616" y="5028779"/>
                </a:cubicBezTo>
                <a:cubicBezTo>
                  <a:pt x="4602948" y="4656645"/>
                  <a:pt x="4613721" y="4466709"/>
                  <a:pt x="4576616" y="4236951"/>
                </a:cubicBezTo>
                <a:cubicBezTo>
                  <a:pt x="4539511" y="4007193"/>
                  <a:pt x="4567368" y="3779421"/>
                  <a:pt x="4576616" y="3639608"/>
                </a:cubicBezTo>
                <a:cubicBezTo>
                  <a:pt x="4585864" y="3499795"/>
                  <a:pt x="4577844" y="3237998"/>
                  <a:pt x="4576616" y="3090885"/>
                </a:cubicBezTo>
                <a:cubicBezTo>
                  <a:pt x="4575388" y="2943772"/>
                  <a:pt x="4578878" y="2606513"/>
                  <a:pt x="4576616" y="2444921"/>
                </a:cubicBezTo>
                <a:cubicBezTo>
                  <a:pt x="4574354" y="2283329"/>
                  <a:pt x="4577881" y="1873887"/>
                  <a:pt x="4576616" y="1701714"/>
                </a:cubicBezTo>
                <a:cubicBezTo>
                  <a:pt x="4575351" y="1529541"/>
                  <a:pt x="4609413" y="1296018"/>
                  <a:pt x="4576616" y="958508"/>
                </a:cubicBezTo>
                <a:cubicBezTo>
                  <a:pt x="4543819" y="620998"/>
                  <a:pt x="4596006" y="501498"/>
                  <a:pt x="4576616" y="166680"/>
                </a:cubicBezTo>
                <a:close/>
                <a:moveTo>
                  <a:pt x="166680" y="666721"/>
                </a:moveTo>
                <a:cubicBezTo>
                  <a:pt x="261883" y="660885"/>
                  <a:pt x="342573" y="597790"/>
                  <a:pt x="333360" y="500041"/>
                </a:cubicBezTo>
                <a:cubicBezTo>
                  <a:pt x="331758" y="446106"/>
                  <a:pt x="288868" y="420795"/>
                  <a:pt x="250020" y="416701"/>
                </a:cubicBezTo>
                <a:cubicBezTo>
                  <a:pt x="205006" y="418123"/>
                  <a:pt x="158655" y="460874"/>
                  <a:pt x="166680" y="500041"/>
                </a:cubicBezTo>
                <a:cubicBezTo>
                  <a:pt x="161950" y="574953"/>
                  <a:pt x="174498" y="616106"/>
                  <a:pt x="166680" y="666721"/>
                </a:cubicBezTo>
                <a:close/>
              </a:path>
              <a:path w="4576616" h="5528820" fill="darkenLess" stroke="0" extrusionOk="0">
                <a:moveTo>
                  <a:pt x="166680" y="666721"/>
                </a:moveTo>
                <a:cubicBezTo>
                  <a:pt x="266836" y="658516"/>
                  <a:pt x="331807" y="596126"/>
                  <a:pt x="333360" y="500041"/>
                </a:cubicBezTo>
                <a:cubicBezTo>
                  <a:pt x="334169" y="448596"/>
                  <a:pt x="290593" y="418418"/>
                  <a:pt x="250020" y="416701"/>
                </a:cubicBezTo>
                <a:cubicBezTo>
                  <a:pt x="199416" y="413389"/>
                  <a:pt x="169168" y="459023"/>
                  <a:pt x="166680" y="500041"/>
                </a:cubicBezTo>
                <a:cubicBezTo>
                  <a:pt x="171602" y="576569"/>
                  <a:pt x="167201" y="616917"/>
                  <a:pt x="166680" y="666721"/>
                </a:cubicBezTo>
                <a:close/>
                <a:moveTo>
                  <a:pt x="4409936" y="333361"/>
                </a:moveTo>
                <a:cubicBezTo>
                  <a:pt x="4517647" y="326966"/>
                  <a:pt x="4577978" y="257077"/>
                  <a:pt x="4576616" y="166681"/>
                </a:cubicBezTo>
                <a:cubicBezTo>
                  <a:pt x="4578573" y="73512"/>
                  <a:pt x="4501658" y="-7652"/>
                  <a:pt x="4409936" y="1"/>
                </a:cubicBezTo>
                <a:cubicBezTo>
                  <a:pt x="4305719" y="-8450"/>
                  <a:pt x="4244256" y="56480"/>
                  <a:pt x="4243256" y="166681"/>
                </a:cubicBezTo>
                <a:cubicBezTo>
                  <a:pt x="4238498" y="205639"/>
                  <a:pt x="4284588" y="247630"/>
                  <a:pt x="4326596" y="250021"/>
                </a:cubicBezTo>
                <a:cubicBezTo>
                  <a:pt x="4374446" y="246681"/>
                  <a:pt x="4406662" y="209447"/>
                  <a:pt x="4409936" y="166681"/>
                </a:cubicBezTo>
                <a:cubicBezTo>
                  <a:pt x="4403732" y="231135"/>
                  <a:pt x="4402360" y="257553"/>
                  <a:pt x="4409936" y="333361"/>
                </a:cubicBezTo>
                <a:close/>
              </a:path>
              <a:path w="4576616" h="5528820" fill="none" extrusionOk="0">
                <a:moveTo>
                  <a:pt x="0" y="500041"/>
                </a:moveTo>
                <a:cubicBezTo>
                  <a:pt x="757" y="404775"/>
                  <a:pt x="89850" y="342388"/>
                  <a:pt x="166680" y="333361"/>
                </a:cubicBezTo>
                <a:cubicBezTo>
                  <a:pt x="465488" y="319437"/>
                  <a:pt x="473756" y="348904"/>
                  <a:pt x="764578" y="333361"/>
                </a:cubicBezTo>
                <a:cubicBezTo>
                  <a:pt x="1055400" y="317818"/>
                  <a:pt x="1134201" y="350341"/>
                  <a:pt x="1321710" y="333361"/>
                </a:cubicBezTo>
                <a:cubicBezTo>
                  <a:pt x="1509219" y="316381"/>
                  <a:pt x="1689923" y="346683"/>
                  <a:pt x="1960373" y="333361"/>
                </a:cubicBezTo>
                <a:cubicBezTo>
                  <a:pt x="2230823" y="320039"/>
                  <a:pt x="2367551" y="345281"/>
                  <a:pt x="2639802" y="333361"/>
                </a:cubicBezTo>
                <a:cubicBezTo>
                  <a:pt x="2912053" y="321441"/>
                  <a:pt x="3077398" y="311849"/>
                  <a:pt x="3196934" y="333361"/>
                </a:cubicBezTo>
                <a:cubicBezTo>
                  <a:pt x="3316470" y="354873"/>
                  <a:pt x="3757856" y="294350"/>
                  <a:pt x="4243255" y="333361"/>
                </a:cubicBezTo>
                <a:cubicBezTo>
                  <a:pt x="4245482" y="284566"/>
                  <a:pt x="4237613" y="241586"/>
                  <a:pt x="4243255" y="166680"/>
                </a:cubicBezTo>
                <a:cubicBezTo>
                  <a:pt x="4227047" y="81050"/>
                  <a:pt x="4330841" y="-6109"/>
                  <a:pt x="4409935" y="0"/>
                </a:cubicBezTo>
                <a:cubicBezTo>
                  <a:pt x="4491498" y="-9755"/>
                  <a:pt x="4596889" y="77348"/>
                  <a:pt x="4576615" y="166680"/>
                </a:cubicBezTo>
                <a:cubicBezTo>
                  <a:pt x="4576890" y="1578718"/>
                  <a:pt x="4513944" y="3304650"/>
                  <a:pt x="4576616" y="5028779"/>
                </a:cubicBezTo>
                <a:cubicBezTo>
                  <a:pt x="4586886" y="5124204"/>
                  <a:pt x="4521395" y="5188171"/>
                  <a:pt x="4409936" y="5195459"/>
                </a:cubicBezTo>
                <a:cubicBezTo>
                  <a:pt x="4230450" y="5167528"/>
                  <a:pt x="3834410" y="5224171"/>
                  <a:pt x="3689741" y="5195459"/>
                </a:cubicBezTo>
                <a:cubicBezTo>
                  <a:pt x="3545072" y="5166747"/>
                  <a:pt x="3247893" y="5184958"/>
                  <a:pt x="2928780" y="5195459"/>
                </a:cubicBezTo>
                <a:cubicBezTo>
                  <a:pt x="2609667" y="5205960"/>
                  <a:pt x="2576011" y="5222447"/>
                  <a:pt x="2330883" y="5195459"/>
                </a:cubicBezTo>
                <a:cubicBezTo>
                  <a:pt x="2085755" y="5168471"/>
                  <a:pt x="2006849" y="5201377"/>
                  <a:pt x="1773751" y="5195459"/>
                </a:cubicBezTo>
                <a:cubicBezTo>
                  <a:pt x="1540653" y="5189541"/>
                  <a:pt x="1361422" y="5206091"/>
                  <a:pt x="1216619" y="5195459"/>
                </a:cubicBezTo>
                <a:cubicBezTo>
                  <a:pt x="1071816" y="5184827"/>
                  <a:pt x="657231" y="5235909"/>
                  <a:pt x="333361" y="5195459"/>
                </a:cubicBezTo>
                <a:cubicBezTo>
                  <a:pt x="329531" y="5237270"/>
                  <a:pt x="334271" y="5314281"/>
                  <a:pt x="333361" y="5362140"/>
                </a:cubicBezTo>
                <a:cubicBezTo>
                  <a:pt x="315669" y="5448280"/>
                  <a:pt x="248036" y="5533440"/>
                  <a:pt x="166681" y="5528820"/>
                </a:cubicBezTo>
                <a:cubicBezTo>
                  <a:pt x="72311" y="5526787"/>
                  <a:pt x="-870" y="5456833"/>
                  <a:pt x="1" y="5362140"/>
                </a:cubicBezTo>
                <a:cubicBezTo>
                  <a:pt x="-15120" y="3437954"/>
                  <a:pt x="-204491" y="2091771"/>
                  <a:pt x="0" y="500041"/>
                </a:cubicBezTo>
                <a:close/>
                <a:moveTo>
                  <a:pt x="4243255" y="333361"/>
                </a:moveTo>
                <a:cubicBezTo>
                  <a:pt x="4310774" y="326419"/>
                  <a:pt x="4366742" y="336012"/>
                  <a:pt x="4409936" y="333361"/>
                </a:cubicBezTo>
                <a:cubicBezTo>
                  <a:pt x="4502789" y="321398"/>
                  <a:pt x="4578899" y="263269"/>
                  <a:pt x="4576616" y="166681"/>
                </a:cubicBezTo>
                <a:moveTo>
                  <a:pt x="4409936" y="333361"/>
                </a:moveTo>
                <a:cubicBezTo>
                  <a:pt x="4412176" y="296995"/>
                  <a:pt x="4410554" y="240503"/>
                  <a:pt x="4409936" y="166680"/>
                </a:cubicBezTo>
                <a:cubicBezTo>
                  <a:pt x="4407915" y="216581"/>
                  <a:pt x="4367084" y="242673"/>
                  <a:pt x="4326596" y="250020"/>
                </a:cubicBezTo>
                <a:cubicBezTo>
                  <a:pt x="4276089" y="254403"/>
                  <a:pt x="4233271" y="209846"/>
                  <a:pt x="4243256" y="166680"/>
                </a:cubicBezTo>
                <a:moveTo>
                  <a:pt x="166680" y="666721"/>
                </a:moveTo>
                <a:cubicBezTo>
                  <a:pt x="161844" y="623672"/>
                  <a:pt x="161640" y="571487"/>
                  <a:pt x="166680" y="500041"/>
                </a:cubicBezTo>
                <a:cubicBezTo>
                  <a:pt x="171101" y="461645"/>
                  <a:pt x="203113" y="411110"/>
                  <a:pt x="250020" y="416701"/>
                </a:cubicBezTo>
                <a:cubicBezTo>
                  <a:pt x="297207" y="405517"/>
                  <a:pt x="334170" y="452505"/>
                  <a:pt x="333360" y="500041"/>
                </a:cubicBezTo>
                <a:cubicBezTo>
                  <a:pt x="326474" y="592785"/>
                  <a:pt x="269068" y="680534"/>
                  <a:pt x="166680" y="666721"/>
                </a:cubicBezTo>
                <a:cubicBezTo>
                  <a:pt x="63933" y="665371"/>
                  <a:pt x="-6571" y="581859"/>
                  <a:pt x="0" y="500041"/>
                </a:cubicBezTo>
                <a:moveTo>
                  <a:pt x="333361" y="500041"/>
                </a:moveTo>
                <a:cubicBezTo>
                  <a:pt x="354498" y="753643"/>
                  <a:pt x="348123" y="906456"/>
                  <a:pt x="333361" y="1217769"/>
                </a:cubicBezTo>
                <a:cubicBezTo>
                  <a:pt x="318599" y="1529082"/>
                  <a:pt x="327743" y="1694257"/>
                  <a:pt x="333361" y="1935497"/>
                </a:cubicBezTo>
                <a:cubicBezTo>
                  <a:pt x="338979" y="2176737"/>
                  <a:pt x="338108" y="2332417"/>
                  <a:pt x="333361" y="2653226"/>
                </a:cubicBezTo>
                <a:cubicBezTo>
                  <a:pt x="328614" y="2974035"/>
                  <a:pt x="304651" y="3078809"/>
                  <a:pt x="333361" y="3230091"/>
                </a:cubicBezTo>
                <a:cubicBezTo>
                  <a:pt x="362071" y="3381374"/>
                  <a:pt x="327911" y="3581183"/>
                  <a:pt x="333361" y="3806957"/>
                </a:cubicBezTo>
                <a:cubicBezTo>
                  <a:pt x="338811" y="4032731"/>
                  <a:pt x="318748" y="4092061"/>
                  <a:pt x="333361" y="4336868"/>
                </a:cubicBezTo>
                <a:cubicBezTo>
                  <a:pt x="347974" y="4581675"/>
                  <a:pt x="345379" y="4856124"/>
                  <a:pt x="333361" y="5195459"/>
                </a:cubicBezTo>
              </a:path>
              <a:path w="4576616" h="5528820" fill="none" stroke="0" extrusionOk="0">
                <a:moveTo>
                  <a:pt x="0" y="500041"/>
                </a:moveTo>
                <a:cubicBezTo>
                  <a:pt x="7889" y="406540"/>
                  <a:pt x="67738" y="337473"/>
                  <a:pt x="166680" y="333361"/>
                </a:cubicBezTo>
                <a:cubicBezTo>
                  <a:pt x="377902" y="313387"/>
                  <a:pt x="710461" y="362128"/>
                  <a:pt x="927641" y="333361"/>
                </a:cubicBezTo>
                <a:cubicBezTo>
                  <a:pt x="1144821" y="304594"/>
                  <a:pt x="1330311" y="307515"/>
                  <a:pt x="1607070" y="333361"/>
                </a:cubicBezTo>
                <a:cubicBezTo>
                  <a:pt x="1883829" y="359207"/>
                  <a:pt x="2045893" y="354064"/>
                  <a:pt x="2164202" y="333361"/>
                </a:cubicBezTo>
                <a:cubicBezTo>
                  <a:pt x="2282511" y="312658"/>
                  <a:pt x="2543266" y="352363"/>
                  <a:pt x="2721334" y="333361"/>
                </a:cubicBezTo>
                <a:cubicBezTo>
                  <a:pt x="2899402" y="314359"/>
                  <a:pt x="3310617" y="304238"/>
                  <a:pt x="3482294" y="333361"/>
                </a:cubicBezTo>
                <a:cubicBezTo>
                  <a:pt x="3653971" y="362484"/>
                  <a:pt x="3907853" y="312868"/>
                  <a:pt x="4243255" y="333361"/>
                </a:cubicBezTo>
                <a:cubicBezTo>
                  <a:pt x="4245424" y="268128"/>
                  <a:pt x="4244836" y="230429"/>
                  <a:pt x="4243255" y="166680"/>
                </a:cubicBezTo>
                <a:cubicBezTo>
                  <a:pt x="4243763" y="72220"/>
                  <a:pt x="4320751" y="2036"/>
                  <a:pt x="4409935" y="0"/>
                </a:cubicBezTo>
                <a:cubicBezTo>
                  <a:pt x="4509610" y="17594"/>
                  <a:pt x="4574376" y="76029"/>
                  <a:pt x="4576615" y="166680"/>
                </a:cubicBezTo>
                <a:cubicBezTo>
                  <a:pt x="4662604" y="1557616"/>
                  <a:pt x="4302343" y="3364972"/>
                  <a:pt x="4576616" y="5028779"/>
                </a:cubicBezTo>
                <a:cubicBezTo>
                  <a:pt x="4574328" y="5120680"/>
                  <a:pt x="4491264" y="5215520"/>
                  <a:pt x="4409936" y="5195459"/>
                </a:cubicBezTo>
                <a:cubicBezTo>
                  <a:pt x="4284315" y="5212911"/>
                  <a:pt x="4023908" y="5203787"/>
                  <a:pt x="3852804" y="5195459"/>
                </a:cubicBezTo>
                <a:cubicBezTo>
                  <a:pt x="3681700" y="5187131"/>
                  <a:pt x="3389475" y="5165565"/>
                  <a:pt x="3254906" y="5195459"/>
                </a:cubicBezTo>
                <a:cubicBezTo>
                  <a:pt x="3120337" y="5225353"/>
                  <a:pt x="2877069" y="5189418"/>
                  <a:pt x="2697775" y="5195459"/>
                </a:cubicBezTo>
                <a:cubicBezTo>
                  <a:pt x="2518481" y="5201500"/>
                  <a:pt x="2324402" y="5220555"/>
                  <a:pt x="2059111" y="5195459"/>
                </a:cubicBezTo>
                <a:cubicBezTo>
                  <a:pt x="1793820" y="5170363"/>
                  <a:pt x="1665985" y="5215729"/>
                  <a:pt x="1461213" y="5195459"/>
                </a:cubicBezTo>
                <a:cubicBezTo>
                  <a:pt x="1256441" y="5175189"/>
                  <a:pt x="656426" y="5233819"/>
                  <a:pt x="333361" y="5195459"/>
                </a:cubicBezTo>
                <a:cubicBezTo>
                  <a:pt x="332691" y="5261474"/>
                  <a:pt x="335406" y="5279927"/>
                  <a:pt x="333361" y="5362140"/>
                </a:cubicBezTo>
                <a:cubicBezTo>
                  <a:pt x="314050" y="5454480"/>
                  <a:pt x="250651" y="5539727"/>
                  <a:pt x="166681" y="5528820"/>
                </a:cubicBezTo>
                <a:cubicBezTo>
                  <a:pt x="82502" y="5532421"/>
                  <a:pt x="-4753" y="5450791"/>
                  <a:pt x="1" y="5362140"/>
                </a:cubicBezTo>
                <a:cubicBezTo>
                  <a:pt x="-116555" y="4004789"/>
                  <a:pt x="203292" y="1992679"/>
                  <a:pt x="0" y="500041"/>
                </a:cubicBezTo>
                <a:close/>
                <a:moveTo>
                  <a:pt x="4243255" y="333361"/>
                </a:moveTo>
                <a:cubicBezTo>
                  <a:pt x="4309281" y="337972"/>
                  <a:pt x="4358824" y="328715"/>
                  <a:pt x="4409936" y="333361"/>
                </a:cubicBezTo>
                <a:cubicBezTo>
                  <a:pt x="4521973" y="322737"/>
                  <a:pt x="4569143" y="278527"/>
                  <a:pt x="4576616" y="166681"/>
                </a:cubicBezTo>
                <a:moveTo>
                  <a:pt x="4409936" y="333361"/>
                </a:moveTo>
                <a:cubicBezTo>
                  <a:pt x="4409121" y="260078"/>
                  <a:pt x="4412250" y="240973"/>
                  <a:pt x="4409936" y="166680"/>
                </a:cubicBezTo>
                <a:cubicBezTo>
                  <a:pt x="4410732" y="208648"/>
                  <a:pt x="4372850" y="247296"/>
                  <a:pt x="4326596" y="250020"/>
                </a:cubicBezTo>
                <a:cubicBezTo>
                  <a:pt x="4283270" y="254823"/>
                  <a:pt x="4242742" y="210182"/>
                  <a:pt x="4243256" y="166680"/>
                </a:cubicBezTo>
                <a:moveTo>
                  <a:pt x="166680" y="666721"/>
                </a:moveTo>
                <a:cubicBezTo>
                  <a:pt x="167970" y="620234"/>
                  <a:pt x="170849" y="537848"/>
                  <a:pt x="166680" y="500041"/>
                </a:cubicBezTo>
                <a:cubicBezTo>
                  <a:pt x="169722" y="452369"/>
                  <a:pt x="202027" y="417721"/>
                  <a:pt x="250020" y="416701"/>
                </a:cubicBezTo>
                <a:cubicBezTo>
                  <a:pt x="295149" y="418612"/>
                  <a:pt x="340302" y="447648"/>
                  <a:pt x="333360" y="500041"/>
                </a:cubicBezTo>
                <a:cubicBezTo>
                  <a:pt x="318422" y="594240"/>
                  <a:pt x="255181" y="667309"/>
                  <a:pt x="166680" y="666721"/>
                </a:cubicBezTo>
                <a:cubicBezTo>
                  <a:pt x="64796" y="646616"/>
                  <a:pt x="-8805" y="594431"/>
                  <a:pt x="0" y="500041"/>
                </a:cubicBezTo>
                <a:moveTo>
                  <a:pt x="333361" y="500041"/>
                </a:moveTo>
                <a:cubicBezTo>
                  <a:pt x="307651" y="780923"/>
                  <a:pt x="328205" y="911261"/>
                  <a:pt x="333361" y="1076907"/>
                </a:cubicBezTo>
                <a:cubicBezTo>
                  <a:pt x="338517" y="1242553"/>
                  <a:pt x="348924" y="1575415"/>
                  <a:pt x="333361" y="1747681"/>
                </a:cubicBezTo>
                <a:cubicBezTo>
                  <a:pt x="317798" y="1919947"/>
                  <a:pt x="296499" y="2309629"/>
                  <a:pt x="333361" y="2512363"/>
                </a:cubicBezTo>
                <a:cubicBezTo>
                  <a:pt x="370223" y="2715097"/>
                  <a:pt x="321633" y="2920596"/>
                  <a:pt x="333361" y="3089229"/>
                </a:cubicBezTo>
                <a:cubicBezTo>
                  <a:pt x="345089" y="3257862"/>
                  <a:pt x="358030" y="3571222"/>
                  <a:pt x="333361" y="3806957"/>
                </a:cubicBezTo>
                <a:cubicBezTo>
                  <a:pt x="308692" y="4042692"/>
                  <a:pt x="370635" y="4245572"/>
                  <a:pt x="333361" y="4571639"/>
                </a:cubicBezTo>
                <a:cubicBezTo>
                  <a:pt x="296087" y="4897706"/>
                  <a:pt x="341299" y="5012973"/>
                  <a:pt x="333361" y="5195459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​</a:t>
            </a:r>
            <a:r>
              <a:rPr lang="hr-HR" sz="2400" b="1" i="0" dirty="0">
                <a:solidFill>
                  <a:schemeClr val="tx1"/>
                </a:solidFill>
              </a:rPr>
              <a:t>F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otografija sastanka Ronalda Reagana, predsjednika SAD-a i Mihaela Gorbačova,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vođe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SSSR-a.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T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dvije ličnosti bile su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ključne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za 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razdoblje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1980-tih godina i proces sloma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komunizma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Europi i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postepene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demokratizacije. Rezultat njihove suradnje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1987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je </a:t>
            </a:r>
            <a:r>
              <a:rPr lang="hr-HR" sz="2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povijesni sporazum o </a:t>
            </a:r>
            <a:r>
              <a:rPr lang="hr-HR" sz="24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uklanjanju </a:t>
            </a:r>
            <a:r>
              <a:rPr lang="hr-HR" sz="2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nuklearnih projektila srednjega i kraćeg dometa.</a:t>
            </a:r>
          </a:p>
        </p:txBody>
      </p:sp>
    </p:spTree>
    <p:extLst>
      <p:ext uri="{BB962C8B-B14F-4D97-AF65-F5344CB8AC3E}">
        <p14:creationId xmlns:p14="http://schemas.microsoft.com/office/powerpoint/2010/main" xmlns="" val="67019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l 3">
            <a:extLst>
              <a:ext uri="{FF2B5EF4-FFF2-40B4-BE49-F238E27FC236}">
                <a16:creationId xmlns:a16="http://schemas.microsoft.com/office/drawing/2014/main" xmlns="" id="{CE824F1B-E74A-45BA-BF65-CBD0C43264E3}"/>
              </a:ext>
            </a:extLst>
          </p:cNvPr>
          <p:cNvSpPr/>
          <p:nvPr/>
        </p:nvSpPr>
        <p:spPr>
          <a:xfrm>
            <a:off x="1316335" y="1487156"/>
            <a:ext cx="9375630" cy="4867651"/>
          </a:xfrm>
          <a:custGeom>
            <a:avLst/>
            <a:gdLst>
              <a:gd name="connsiteX0" fmla="*/ 0 w 9375630"/>
              <a:gd name="connsiteY0" fmla="*/ 357237 h 4867651"/>
              <a:gd name="connsiteX1" fmla="*/ 9375630 w 9375630"/>
              <a:gd name="connsiteY1" fmla="*/ 357237 h 4867651"/>
              <a:gd name="connsiteX2" fmla="*/ 9375630 w 9375630"/>
              <a:gd name="connsiteY2" fmla="*/ 4510414 h 4867651"/>
              <a:gd name="connsiteX3" fmla="*/ 0 w 9375630"/>
              <a:gd name="connsiteY3" fmla="*/ 4510414 h 4867651"/>
              <a:gd name="connsiteX4" fmla="*/ 0 w 9375630"/>
              <a:gd name="connsiteY4" fmla="*/ 357237 h 486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5630" h="4867651" fill="none" extrusionOk="0">
                <a:moveTo>
                  <a:pt x="0" y="357237"/>
                </a:moveTo>
                <a:cubicBezTo>
                  <a:pt x="2980989" y="-323460"/>
                  <a:pt x="6125944" y="1566040"/>
                  <a:pt x="9375630" y="357237"/>
                </a:cubicBezTo>
                <a:cubicBezTo>
                  <a:pt x="9351069" y="1160354"/>
                  <a:pt x="9320412" y="3837664"/>
                  <a:pt x="9375630" y="4510414"/>
                </a:cubicBezTo>
                <a:cubicBezTo>
                  <a:pt x="6204387" y="5495389"/>
                  <a:pt x="2838538" y="3598931"/>
                  <a:pt x="0" y="4510414"/>
                </a:cubicBezTo>
                <a:cubicBezTo>
                  <a:pt x="36696" y="2618317"/>
                  <a:pt x="-80555" y="2089318"/>
                  <a:pt x="0" y="357237"/>
                </a:cubicBezTo>
                <a:close/>
              </a:path>
              <a:path w="9375630" h="4867651" stroke="0" extrusionOk="0">
                <a:moveTo>
                  <a:pt x="0" y="357237"/>
                </a:moveTo>
                <a:cubicBezTo>
                  <a:pt x="3441169" y="-791629"/>
                  <a:pt x="6143548" y="1594201"/>
                  <a:pt x="9375630" y="357237"/>
                </a:cubicBezTo>
                <a:cubicBezTo>
                  <a:pt x="9265558" y="1668353"/>
                  <a:pt x="9476464" y="2535240"/>
                  <a:pt x="9375630" y="4510414"/>
                </a:cubicBezTo>
                <a:cubicBezTo>
                  <a:pt x="6352901" y="5458866"/>
                  <a:pt x="3291714" y="3313930"/>
                  <a:pt x="0" y="4510414"/>
                </a:cubicBezTo>
                <a:cubicBezTo>
                  <a:pt x="-24188" y="3526670"/>
                  <a:pt x="132975" y="1734548"/>
                  <a:pt x="0" y="35723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00118399">
                  <a:prstGeom prst="wave">
                    <a:avLst>
                      <a:gd name="adj1" fmla="val 7339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PERESTROJKA </a:t>
            </a:r>
            <a:r>
              <a:rPr lang="hr-HR" sz="48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hr-HR" sz="3200" b="0" i="0" dirty="0" smtClean="0">
                <a:solidFill>
                  <a:schemeClr val="tx1"/>
                </a:solidFill>
                <a:effectLst/>
              </a:rPr>
              <a:t>program </a:t>
            </a:r>
            <a:r>
              <a:rPr lang="hr-HR" sz="3200" b="0" i="0" dirty="0">
                <a:solidFill>
                  <a:schemeClr val="tx1"/>
                </a:solidFill>
                <a:effectLst/>
              </a:rPr>
              <a:t>restrukturiranja gospodarskog i političkog sustava Sovjetskoga Saveza, koji je sredinom 1987. potaknuo M. Gorbačov. Njome se gospodarska se kriza dodatno produbila, što je pridonijelo 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slomu komunističkog sustava.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86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l 3">
            <a:extLst>
              <a:ext uri="{FF2B5EF4-FFF2-40B4-BE49-F238E27FC236}">
                <a16:creationId xmlns:a16="http://schemas.microsoft.com/office/drawing/2014/main" xmlns="" id="{CE824F1B-E74A-45BA-BF65-CBD0C43264E3}"/>
              </a:ext>
            </a:extLst>
          </p:cNvPr>
          <p:cNvSpPr/>
          <p:nvPr/>
        </p:nvSpPr>
        <p:spPr>
          <a:xfrm>
            <a:off x="1316335" y="1487156"/>
            <a:ext cx="9375630" cy="4867651"/>
          </a:xfrm>
          <a:custGeom>
            <a:avLst/>
            <a:gdLst>
              <a:gd name="connsiteX0" fmla="*/ 0 w 9375630"/>
              <a:gd name="connsiteY0" fmla="*/ 357237 h 4867651"/>
              <a:gd name="connsiteX1" fmla="*/ 9375630 w 9375630"/>
              <a:gd name="connsiteY1" fmla="*/ 357237 h 4867651"/>
              <a:gd name="connsiteX2" fmla="*/ 9375630 w 9375630"/>
              <a:gd name="connsiteY2" fmla="*/ 4510414 h 4867651"/>
              <a:gd name="connsiteX3" fmla="*/ 0 w 9375630"/>
              <a:gd name="connsiteY3" fmla="*/ 4510414 h 4867651"/>
              <a:gd name="connsiteX4" fmla="*/ 0 w 9375630"/>
              <a:gd name="connsiteY4" fmla="*/ 357237 h 486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5630" h="4867651" fill="none" extrusionOk="0">
                <a:moveTo>
                  <a:pt x="0" y="357237"/>
                </a:moveTo>
                <a:cubicBezTo>
                  <a:pt x="2980989" y="-323460"/>
                  <a:pt x="6125944" y="1566040"/>
                  <a:pt x="9375630" y="357237"/>
                </a:cubicBezTo>
                <a:cubicBezTo>
                  <a:pt x="9351069" y="1160354"/>
                  <a:pt x="9320412" y="3837664"/>
                  <a:pt x="9375630" y="4510414"/>
                </a:cubicBezTo>
                <a:cubicBezTo>
                  <a:pt x="6204387" y="5495389"/>
                  <a:pt x="2838538" y="3598931"/>
                  <a:pt x="0" y="4510414"/>
                </a:cubicBezTo>
                <a:cubicBezTo>
                  <a:pt x="36696" y="2618317"/>
                  <a:pt x="-80555" y="2089318"/>
                  <a:pt x="0" y="357237"/>
                </a:cubicBezTo>
                <a:close/>
              </a:path>
              <a:path w="9375630" h="4867651" stroke="0" extrusionOk="0">
                <a:moveTo>
                  <a:pt x="0" y="357237"/>
                </a:moveTo>
                <a:cubicBezTo>
                  <a:pt x="3441169" y="-791629"/>
                  <a:pt x="6143548" y="1594201"/>
                  <a:pt x="9375630" y="357237"/>
                </a:cubicBezTo>
                <a:cubicBezTo>
                  <a:pt x="9265558" y="1668353"/>
                  <a:pt x="9476464" y="2535240"/>
                  <a:pt x="9375630" y="4510414"/>
                </a:cubicBezTo>
                <a:cubicBezTo>
                  <a:pt x="6352901" y="5458866"/>
                  <a:pt x="3291714" y="3313930"/>
                  <a:pt x="0" y="4510414"/>
                </a:cubicBezTo>
                <a:cubicBezTo>
                  <a:pt x="-24188" y="3526670"/>
                  <a:pt x="132975" y="1734548"/>
                  <a:pt x="0" y="3572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00118399">
                  <a:prstGeom prst="wave">
                    <a:avLst>
                      <a:gd name="adj1" fmla="val 7339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4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GLASNOST (OTVORENOST) – </a:t>
            </a:r>
            <a:r>
              <a:rPr lang="hr-HR" sz="4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veća sloboda govora, smanjenje cenzure i pritiska na medije u SSSR-u i socijalističkim državama</a:t>
            </a:r>
          </a:p>
        </p:txBody>
      </p:sp>
    </p:spTree>
    <p:extLst>
      <p:ext uri="{BB962C8B-B14F-4D97-AF65-F5344CB8AC3E}">
        <p14:creationId xmlns:p14="http://schemas.microsoft.com/office/powerpoint/2010/main" xmlns="" val="304563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31897799"/>
              </p:ext>
            </p:extLst>
          </p:nvPr>
        </p:nvGraphicFramePr>
        <p:xfrm>
          <a:off x="139913" y="1314865"/>
          <a:ext cx="5626324" cy="517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6376484-3D34-47A8-BA1E-C51472AE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3846" y="1314865"/>
            <a:ext cx="4220308" cy="517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0390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840</Words>
  <Application>Microsoft Office PowerPoint</Application>
  <PresentationFormat>Custom</PresentationFormat>
  <Paragraphs>320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Elephant</vt:lpstr>
      <vt:lpstr>Calibri</vt:lpstr>
      <vt:lpstr>Calibri Light</vt:lpstr>
      <vt:lpstr>Times New Roman</vt:lpstr>
      <vt:lpstr>Office Theme</vt:lpstr>
      <vt:lpstr>Slom komunizma u Europi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Slom komunizma u Europi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46</cp:revision>
  <dcterms:created xsi:type="dcterms:W3CDTF">2021-01-04T08:54:24Z</dcterms:created>
  <dcterms:modified xsi:type="dcterms:W3CDTF">2021-07-01T10:19:14Z</dcterms:modified>
</cp:coreProperties>
</file>